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4" documentId="8_{66E34C43-075F-4888-9FDF-8B21CD44AB91}" xr6:coauthVersionLast="47" xr6:coauthVersionMax="47" xr10:uidLastSave="{D00125E1-28AA-4E09-96E7-8DF0E6BE9105}"/>
  <bookViews>
    <workbookView xWindow="-38520" yWindow="-120" windowWidth="38640" windowHeight="21120" xr2:uid="{00000000-000D-0000-FFFF-FFFF00000000}"/>
  </bookViews>
  <sheets>
    <sheet name="May 2026" sheetId="10" r:id="rId1"/>
  </sheets>
  <definedNames>
    <definedName name="_xlnm._FilterDatabase" localSheetId="0" hidden="1">'May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572" uniqueCount="605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Srm (Redcar And Cleveland) Ltd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LAMBERT SMITH HAMPTON</t>
  </si>
  <si>
    <t>ASSURA PLC</t>
  </si>
  <si>
    <t>Rent</t>
  </si>
  <si>
    <t>SAVILLS (UK) LTD</t>
  </si>
  <si>
    <t>WAYPOINT INVESTMENT MANAGEMENT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KAJIMA HEALTHCARE BICESTER LTD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CENTRAL BLACKPOOL PCC LTD</t>
  </si>
  <si>
    <t>NORMANBY HEALTHCARE (PROJECTS)</t>
  </si>
  <si>
    <t>WORKMAN LLP</t>
  </si>
  <si>
    <t>ARDEN PARTNERSHIP (LINCOLNSHIRE) LTD</t>
  </si>
  <si>
    <t>DANETRE PFI PROJECT CO LTD</t>
  </si>
  <si>
    <t>BESWICK HEALTHCARE LTD - PFI</t>
  </si>
  <si>
    <t>SRCL LTD</t>
  </si>
  <si>
    <t>HQ ONLY FMR CLINICAL WASTE - PLANNED</t>
  </si>
  <si>
    <t>FMR IDVERDE - Grounds and Gardens</t>
  </si>
  <si>
    <t>CORONA ENERGY RETAIL 2 LTD</t>
  </si>
  <si>
    <t>STAG PCT (PROJECT CO) LTD</t>
  </si>
  <si>
    <t>JONES LANG LASALLE LTD</t>
  </si>
  <si>
    <t>MITIE LANDSCAPES LTD</t>
  </si>
  <si>
    <t>MITIE SECURITY LIMITED</t>
  </si>
  <si>
    <t>HQ ONLY FMR SECURITY - PLANNED</t>
  </si>
  <si>
    <t>SPECIALIST COMPUTER CENTRES PLC</t>
  </si>
  <si>
    <t>MICROSOFT LIMITED</t>
  </si>
  <si>
    <t>Tiverton Healthcare Facilities Ltd c/o IML</t>
  </si>
  <si>
    <t>ROEHAMPTON HOSPITAL LTD</t>
  </si>
  <si>
    <t>FMR MITIE - Mechanical and Electrical Services</t>
  </si>
  <si>
    <t>TELEFONICA UK LTD</t>
  </si>
  <si>
    <t>MARLBOROUGH FACILITIES LIMITED</t>
  </si>
  <si>
    <t>ABCA SYSTEMS LTD</t>
  </si>
  <si>
    <t>M&amp;E - Finance and MD</t>
  </si>
  <si>
    <t>NEW FOREST PPP HEALTH SERVICES LTD</t>
  </si>
  <si>
    <t>PHP Primary Properties LTD</t>
  </si>
  <si>
    <t>BT</t>
  </si>
  <si>
    <t>Telephone EBills 20% VAT</t>
  </si>
  <si>
    <t>GH GRAVESHAM LTD</t>
  </si>
  <si>
    <t>BEVAN BRITTAN LLP</t>
  </si>
  <si>
    <t>Headlease Dilapidations - Settlement</t>
  </si>
  <si>
    <t>Mobile Phones Hardware &amp; Subscriptions</t>
  </si>
  <si>
    <t>BRENTWOOD HEALTHCARE PARTNERSHIPS LTD</t>
  </si>
  <si>
    <t>NK FACILITIES LTD</t>
  </si>
  <si>
    <t>Third Sector Property Ltd</t>
  </si>
  <si>
    <t>WEST MENDIP PPP HEALTH SERVICES LTD</t>
  </si>
  <si>
    <t>PETERBOROUGH (PROGRESS HEALTH) PLC</t>
  </si>
  <si>
    <t>Capital Construction Works</t>
  </si>
  <si>
    <t>Capital Construction FM only</t>
  </si>
  <si>
    <t>MEEL GROUP (PROJECTS) LIMITED</t>
  </si>
  <si>
    <t>ROSSAIR LTD</t>
  </si>
  <si>
    <t>TJM Projects Ltd</t>
  </si>
  <si>
    <t>WEST SUSSEX (WORTHING) LTD</t>
  </si>
  <si>
    <t>B H Commercial Construction Ltd</t>
  </si>
  <si>
    <t>Internal Building - Painting and Decorating</t>
  </si>
  <si>
    <t>Internal Building - Flooring</t>
  </si>
  <si>
    <t>Unknown</t>
  </si>
  <si>
    <t>HURST WARNE COMMERCIAL PROPERTY MANAGEMENT LTD</t>
  </si>
  <si>
    <t>UNITED HEALTHCARE DEVELOPMENTS LTD</t>
  </si>
  <si>
    <t>SmartestEnergy Ltd</t>
  </si>
  <si>
    <t>Construction Customer Funded Scheme</t>
  </si>
  <si>
    <t>LOGAN CONSTRUCTION (SE) LTD</t>
  </si>
  <si>
    <t>SMART ELECTRONIC TECHNOLOGIES LTD</t>
  </si>
  <si>
    <t>WILLMOTT DIXON CONSTRUCTION LIMITED</t>
  </si>
  <si>
    <t>NORDOMATIC UK LTD</t>
  </si>
  <si>
    <t>SCREWFIX DIRECT LTD</t>
  </si>
  <si>
    <t>Screwfix Monthly Services - AP use only</t>
  </si>
  <si>
    <t>HR</t>
  </si>
  <si>
    <t>Legal Fees</t>
  </si>
  <si>
    <t>E5037X ENFIELD LONDON BOROUGH COUNICIL</t>
  </si>
  <si>
    <t>Corporate</t>
  </si>
  <si>
    <t>LAWLORS LIMITED</t>
  </si>
  <si>
    <t>SKYLINE PROPERTY SOLUTIONS LTD</t>
  </si>
  <si>
    <t>FMR MITIE - Grounds and Gardens</t>
  </si>
  <si>
    <t>Building Management System</t>
  </si>
  <si>
    <t>ITMCAPFIRET2</t>
  </si>
  <si>
    <t>MJG MECHANICAL SERVICES LTD</t>
  </si>
  <si>
    <t>Nra Roofing And Flooring Services Ltd</t>
  </si>
  <si>
    <t>COLLIERS INTERNATIONAL</t>
  </si>
  <si>
    <t>ORBIT PROPERTY MANAGEMENT LTD</t>
  </si>
  <si>
    <t>TCLARKE CONTRACTING LTD</t>
  </si>
  <si>
    <t>CLC CONTRACTORS LTD</t>
  </si>
  <si>
    <t>EE Capital REEF</t>
  </si>
  <si>
    <t>Herts And Essex Ppp Health Services Ltd</t>
  </si>
  <si>
    <t>CASTLE WATER LIMITED DIRECT DEBIT</t>
  </si>
  <si>
    <t>TILBURY DOUGLAS CONSTRUCTION LIMITED</t>
  </si>
  <si>
    <t>Scot Group Limited</t>
  </si>
  <si>
    <t>RSK ENVIRONMENT LTD</t>
  </si>
  <si>
    <t>ARTHUR POLLARD LTD</t>
  </si>
  <si>
    <t>MEDWAY HEATING (BOLTON) LTD</t>
  </si>
  <si>
    <t>Whitaker And Leach</t>
  </si>
  <si>
    <t>RJ8 CORNWALL PARTNERSHIP NHS FOUNDATION TRUST</t>
  </si>
  <si>
    <t>Lightning Protection Maintenance</t>
  </si>
  <si>
    <t>MXF PROPERTIES IX LIMITED</t>
  </si>
  <si>
    <t>NU LOCAL CARE CENTRES (FARNHAM) LIMITED</t>
  </si>
  <si>
    <t>SOUTH SHORE PCC MANAGEMENT SERVICES LTD</t>
  </si>
  <si>
    <t>P J Bird Ltd</t>
  </si>
  <si>
    <t>CAPITAL - ACCESSIBILITY UCSR PROJECT</t>
  </si>
  <si>
    <t>PAROGON CONTRACTS LTD</t>
  </si>
  <si>
    <t>RM DEVELOPMENTS LTD</t>
  </si>
  <si>
    <t>ORDERS OF ST JOHN CARE TRUST</t>
  </si>
  <si>
    <t>SANDBACH GPS</t>
  </si>
  <si>
    <t>TSA RILEY LIMITED</t>
  </si>
  <si>
    <t>UK Landscapes Ltd</t>
  </si>
  <si>
    <t>WEST WIRRAL GROUP PRACTICE</t>
  </si>
  <si>
    <t>ALLHANDS LTD T/A HARROLD JONES SERVICES</t>
  </si>
  <si>
    <t>ESR EUROPE LSPIM LIMITED</t>
  </si>
  <si>
    <t>Landlord Service Charge,Rent</t>
  </si>
  <si>
    <t>Gas - National Contract 20% (eBills only),Gas - National Contract 5% (eBills only)</t>
  </si>
  <si>
    <t>HARMONY FIRE LTD</t>
  </si>
  <si>
    <t>Cleaning Materials</t>
  </si>
  <si>
    <t>DAVRIC CONSTRUCTION PROJECTS LIMITED</t>
  </si>
  <si>
    <t>PRIMARY HEALTH INVESTMENT PROPERTIES LTD</t>
  </si>
  <si>
    <t>Construction Customer Funded Scheme (See Notes)</t>
  </si>
  <si>
    <t>Insurance,Rent</t>
  </si>
  <si>
    <t>TRAVELPERK UK IRL LIMITED</t>
  </si>
  <si>
    <t>Travel and Expenses</t>
  </si>
  <si>
    <t>WILLCARE (MIM) LTD</t>
  </si>
  <si>
    <t>Dr N Milner And Partners</t>
  </si>
  <si>
    <t>E4403X ROTHERHAM BOROUGH COUNCIL</t>
  </si>
  <si>
    <t>MXF PROPERTIES VI LTD</t>
  </si>
  <si>
    <t>Kellogg Brown And Root Limited</t>
  </si>
  <si>
    <t>PIONEER TRADING COMPANY ESSEX LTD</t>
  </si>
  <si>
    <t>URBAN DESIGN AND CONSTRUCT LTD</t>
  </si>
  <si>
    <t>Woodfield Medical Centre</t>
  </si>
  <si>
    <t>ACOMB CONSTRUCTION LTD</t>
  </si>
  <si>
    <t>CORNWALL PARTNERSHIP NFT - WINDOW CLEANING SERVICE,Cornwall Partnership NFT- Internal Cleaning,Cornwall Partnership NFT - Security Services,Cornwall Partnership NFT Clinical Waste Collection</t>
  </si>
  <si>
    <t>AMSPEC LTD</t>
  </si>
  <si>
    <t>C.W.DUKE AND SONS LIMITED</t>
  </si>
  <si>
    <t>BRADFORD TRIDENT LTD</t>
  </si>
  <si>
    <t>LOOKERS LEASING LTD</t>
  </si>
  <si>
    <t>RD8 MILTON KEYNES HOSPITAL UNIVERSITY  NHS FT</t>
  </si>
  <si>
    <t>Electricity - Landlord,Gas - Landlord,Sewerage - Landlord</t>
  </si>
  <si>
    <t>KNIGHT FRANK LLP</t>
  </si>
  <si>
    <t>GAINFORD HOTELS LIMITED</t>
  </si>
  <si>
    <t>HC FALLEK (STARTFORD) SETTLEMENT</t>
  </si>
  <si>
    <t>WAYPOINT</t>
  </si>
  <si>
    <t>O AND P CONSTRUCTION SERVICES LIMITED</t>
  </si>
  <si>
    <t>WALSH INTERGRATED BUILDINGS SERVICES LTD</t>
  </si>
  <si>
    <t>SEVILLE DEVELOPMENTS LIMITED</t>
  </si>
  <si>
    <t>Amber Housing Ltd</t>
  </si>
  <si>
    <t>ALSAGER DOCTORS PROPERTY PARTNERSHIP</t>
  </si>
  <si>
    <t>GAIGER BROTHERS LTD</t>
  </si>
  <si>
    <t>ARQUE LTD</t>
  </si>
  <si>
    <t>BANDON PROPERTIES LIMITED</t>
  </si>
  <si>
    <t>MARISCO MEDICAL PRACTICE LTD</t>
  </si>
  <si>
    <t>THE EXTRACARE CHARITABLE TRUST</t>
  </si>
  <si>
    <t>FMR MITIE - Snow Clearing and Gritting</t>
  </si>
  <si>
    <t>MEDICAL IMPACT PROPERTIES I LIMITED</t>
  </si>
  <si>
    <t>SOFTCAT PLC</t>
  </si>
  <si>
    <t>ST1150 NHS RESOLUTION</t>
  </si>
  <si>
    <t>I D W E LTD</t>
  </si>
  <si>
    <t>Hobden Estates Limited SSAS</t>
  </si>
  <si>
    <t>MEDICAL CENTRE DEVELOPMENTS LTD</t>
  </si>
  <si>
    <t>KINTO UK LIMITED</t>
  </si>
  <si>
    <t>LEX AUTOLEASE LTD</t>
  </si>
  <si>
    <t>Miller Knight Resource Management Ltd</t>
  </si>
  <si>
    <t>Water Non Consolidated</t>
  </si>
  <si>
    <t>Contego Environmental Services Ltd</t>
  </si>
  <si>
    <t>Water Risk Assessment</t>
  </si>
  <si>
    <t>FOURWAYS VEHICLE SOLUTIONS LTD</t>
  </si>
  <si>
    <t>MIDLAND HEART LTD</t>
  </si>
  <si>
    <t>AVISON YOUNG (UK) LIMITED</t>
  </si>
  <si>
    <t>NAVP0746493</t>
  </si>
  <si>
    <t>NAVP0746473</t>
  </si>
  <si>
    <t>NAVP0746465</t>
  </si>
  <si>
    <t>NAVPC0030762</t>
  </si>
  <si>
    <t>KEY PROPERTY SOLUTIONS LIMITED</t>
  </si>
  <si>
    <t>NAVP0746395</t>
  </si>
  <si>
    <t>NAVP0746377</t>
  </si>
  <si>
    <t>NAVP0746494</t>
  </si>
  <si>
    <t>NAVP0746370</t>
  </si>
  <si>
    <t>NAVPC0030747</t>
  </si>
  <si>
    <t>NAVP0746449</t>
  </si>
  <si>
    <t>NAVPC0030750</t>
  </si>
  <si>
    <t>ALFRED BAGNALL AND SONS (NORTH) LIMITED</t>
  </si>
  <si>
    <t>NAVP0746372</t>
  </si>
  <si>
    <t>Internal Building - Walls / Ceilings</t>
  </si>
  <si>
    <t>NAVPC0030739</t>
  </si>
  <si>
    <t>NAVPC0030740</t>
  </si>
  <si>
    <t>NAVP0746446</t>
  </si>
  <si>
    <t>NAVPC0030748</t>
  </si>
  <si>
    <t>NAVP0746451</t>
  </si>
  <si>
    <t>NAVPC0030751</t>
  </si>
  <si>
    <t>NAVP0746392</t>
  </si>
  <si>
    <t>NAVP0746521</t>
  </si>
  <si>
    <t>NAVP0746524</t>
  </si>
  <si>
    <t>NAVP0746527</t>
  </si>
  <si>
    <t>NAVP0746528</t>
  </si>
  <si>
    <t>NAVP0746529</t>
  </si>
  <si>
    <t>NAVP0746530</t>
  </si>
  <si>
    <t>NAVP0746531</t>
  </si>
  <si>
    <t>NAVP0746532</t>
  </si>
  <si>
    <t>NAVP0746533</t>
  </si>
  <si>
    <t>NAVP0746393</t>
  </si>
  <si>
    <t>NAVPC0030737</t>
  </si>
  <si>
    <t>NAVPC0030754</t>
  </si>
  <si>
    <t>NAVP0746537</t>
  </si>
  <si>
    <t>THE DESIGN BURO (COVENTRY) LTD</t>
  </si>
  <si>
    <t>NAVP0740592</t>
  </si>
  <si>
    <t>NAVP0746581</t>
  </si>
  <si>
    <t>NAVP0746628</t>
  </si>
  <si>
    <t>INTOHEAT LTD</t>
  </si>
  <si>
    <t>NAVP0746656</t>
  </si>
  <si>
    <t>NAVP0746441</t>
  </si>
  <si>
    <t>NAVP0746562</t>
  </si>
  <si>
    <t>NAVP0746563</t>
  </si>
  <si>
    <t>NAVP0746680</t>
  </si>
  <si>
    <t>NAVP0746681</t>
  </si>
  <si>
    <t>NAVP0746683</t>
  </si>
  <si>
    <t>NAVP0746689</t>
  </si>
  <si>
    <t>NAVP0746703</t>
  </si>
  <si>
    <t>NAVP0747056</t>
  </si>
  <si>
    <t>E4606X WALSALL METROPOLITAN BOROUGH COUNCIL</t>
  </si>
  <si>
    <t>NAVP0747041</t>
  </si>
  <si>
    <t>NAVP0746696</t>
  </si>
  <si>
    <t>GL HEARN LTD</t>
  </si>
  <si>
    <t>NAVP0746887</t>
  </si>
  <si>
    <t>Business Rates Payment Processing</t>
  </si>
  <si>
    <t>NAVP0746694</t>
  </si>
  <si>
    <t>NAVP0747045</t>
  </si>
  <si>
    <t>London And Quadrant Housing Trust</t>
  </si>
  <si>
    <t>NAVP0746561</t>
  </si>
  <si>
    <t>NAVP0747076</t>
  </si>
  <si>
    <t>NEW HORIZONS COMMUNITY ENTERPRISE</t>
  </si>
  <si>
    <t>NAVP0747042</t>
  </si>
  <si>
    <t>NAVP0747043</t>
  </si>
  <si>
    <t>NAVP0746676</t>
  </si>
  <si>
    <t>NAVP0746707</t>
  </si>
  <si>
    <t>NAVP0746426</t>
  </si>
  <si>
    <t>NAVP0746675</t>
  </si>
  <si>
    <t>NAVP0746682</t>
  </si>
  <si>
    <t>STRETTONS LTD</t>
  </si>
  <si>
    <t>NAVP0746700</t>
  </si>
  <si>
    <t>NAVP0746701</t>
  </si>
  <si>
    <t>NAVP0746926</t>
  </si>
  <si>
    <t>NAVP0746767</t>
  </si>
  <si>
    <t>NAVP0747087</t>
  </si>
  <si>
    <t>NAVP0747084</t>
  </si>
  <si>
    <t>NAVP0746775</t>
  </si>
  <si>
    <t>NAVP0747048</t>
  </si>
  <si>
    <t>NAVP0747055</t>
  </si>
  <si>
    <t>NAVP0746829</t>
  </si>
  <si>
    <t>NAVP0746443</t>
  </si>
  <si>
    <t>NAVP0746444</t>
  </si>
  <si>
    <t>DALE POWER SOLUTIONS LTD</t>
  </si>
  <si>
    <t>NAVP0746754</t>
  </si>
  <si>
    <t>M+E - Generator Maintenance</t>
  </si>
  <si>
    <t>NAVP0746447</t>
  </si>
  <si>
    <t>HQ ONLY FMR PEST CONTROL-PLANNED</t>
  </si>
  <si>
    <t>NAVPC0030780</t>
  </si>
  <si>
    <t>Gas - National Contract 20% (eBills only)</t>
  </si>
  <si>
    <t>NAVP0747261</t>
  </si>
  <si>
    <t>NAVPC0030788</t>
  </si>
  <si>
    <t>NAVP0747296</t>
  </si>
  <si>
    <t>NAVP0747176</t>
  </si>
  <si>
    <t>NAVP0747202</t>
  </si>
  <si>
    <t>NAVP0747525</t>
  </si>
  <si>
    <t>NAVP0747522</t>
  </si>
  <si>
    <t>NAVP0747548</t>
  </si>
  <si>
    <t>NAVPC0030746</t>
  </si>
  <si>
    <t>CM12047-April</t>
  </si>
  <si>
    <t>FAITHORN FARRELL TIMMS LLP</t>
  </si>
  <si>
    <t>NAVP0747631</t>
  </si>
  <si>
    <t>INVESTMENT AND DEVELOPMENT ADVISORY</t>
  </si>
  <si>
    <t>NAVP0747728</t>
  </si>
  <si>
    <t>NAVPC0030807</t>
  </si>
  <si>
    <t>NAVPC0030808</t>
  </si>
  <si>
    <t>P.E. JONES CONTRACTS MANCHESTER LTD</t>
  </si>
  <si>
    <t>NAVP0747661</t>
  </si>
  <si>
    <t>NAVP0747733</t>
  </si>
  <si>
    <t>NAVPC0030804</t>
  </si>
  <si>
    <t>NAVP0747746</t>
  </si>
  <si>
    <t>NAVP0747736</t>
  </si>
  <si>
    <t>NAVP0747766</t>
  </si>
  <si>
    <t>NAVP0747978</t>
  </si>
  <si>
    <t>NAVP0747985</t>
  </si>
  <si>
    <t>NAVP0747986</t>
  </si>
  <si>
    <t>NAVP0747987</t>
  </si>
  <si>
    <t>NAVP0747988</t>
  </si>
  <si>
    <t>NAVP0747990</t>
  </si>
  <si>
    <t>NAVP0747991</t>
  </si>
  <si>
    <t>NAVP0747964</t>
  </si>
  <si>
    <t>Landlord Service Charge Challenges</t>
  </si>
  <si>
    <t>FROST FAMILY INVESTMENT COMPANY TWO</t>
  </si>
  <si>
    <t>NAVP0747976</t>
  </si>
  <si>
    <t>NAVP0747980</t>
  </si>
  <si>
    <t>NAVPC0030812</t>
  </si>
  <si>
    <t>NAVP0747946</t>
  </si>
  <si>
    <t>NAVP0748044</t>
  </si>
  <si>
    <t>NAVP0747954</t>
  </si>
  <si>
    <t>NAVP0747944</t>
  </si>
  <si>
    <t>NAVP0748012</t>
  </si>
  <si>
    <t>NAVP0747950</t>
  </si>
  <si>
    <t>Booker And Best Ltd</t>
  </si>
  <si>
    <t>NAVP0747936</t>
  </si>
  <si>
    <t>NAVP0747937</t>
  </si>
  <si>
    <t>NAVP0748016</t>
  </si>
  <si>
    <t>NAVP0748185</t>
  </si>
  <si>
    <t>NAVP0748188</t>
  </si>
  <si>
    <t>NAVP0748189</t>
  </si>
  <si>
    <t>NAVP0748186</t>
  </si>
  <si>
    <t>NAVP0748187</t>
  </si>
  <si>
    <t>NAVP0748183</t>
  </si>
  <si>
    <t>C And L Management Southern Limited</t>
  </si>
  <si>
    <t>NAVP0748248</t>
  </si>
  <si>
    <t>NAVP0748105</t>
  </si>
  <si>
    <t>NAVP0748220</t>
  </si>
  <si>
    <t>NAVP0748125</t>
  </si>
  <si>
    <t>Recruitment costs</t>
  </si>
  <si>
    <t>NAVP0748417</t>
  </si>
  <si>
    <t>NAVPC0030822</t>
  </si>
  <si>
    <t>NAVP0748365</t>
  </si>
  <si>
    <t>NAVP0746213</t>
  </si>
  <si>
    <t>NAVP0748445</t>
  </si>
  <si>
    <t>NAVP0748446</t>
  </si>
  <si>
    <t>NAVP0748448</t>
  </si>
  <si>
    <t>NAVP0748689</t>
  </si>
  <si>
    <t>NAVP0748685</t>
  </si>
  <si>
    <t>NAVP0748675</t>
  </si>
  <si>
    <t>NAVP0748679</t>
  </si>
  <si>
    <t>NAVP0748673</t>
  </si>
  <si>
    <t>NAVP0748674</t>
  </si>
  <si>
    <t>NAVP0748622</t>
  </si>
  <si>
    <t>WEST SUSSEX COMMUNITY SOLUTIONS LTD</t>
  </si>
  <si>
    <t>NAVP0748708</t>
  </si>
  <si>
    <t>NAVP0748681</t>
  </si>
  <si>
    <t>NAVP0748683</t>
  </si>
  <si>
    <t>NAVP0748570</t>
  </si>
  <si>
    <t>NAVP0748571</t>
  </si>
  <si>
    <t>NAVP0748956</t>
  </si>
  <si>
    <t>NAVP0748957</t>
  </si>
  <si>
    <t>CREWE HEALTH MANAGEMENT</t>
  </si>
  <si>
    <t>NAVP0748959</t>
  </si>
  <si>
    <t>NAVP0748938</t>
  </si>
  <si>
    <t>NAVPC0030837</t>
  </si>
  <si>
    <t>NAVP0748940</t>
  </si>
  <si>
    <t>OCOBASE LTD</t>
  </si>
  <si>
    <t>NAVP0748966</t>
  </si>
  <si>
    <t>NAVP0748960</t>
  </si>
  <si>
    <t>PINNER MEDICAL DEVELOPMENT PARTNERSHIP</t>
  </si>
  <si>
    <t>NAVP0748936</t>
  </si>
  <si>
    <t>NAVP0748941</t>
  </si>
  <si>
    <t>NAVP0748945</t>
  </si>
  <si>
    <t>NAVP0748958</t>
  </si>
  <si>
    <t>NAVP0748967</t>
  </si>
  <si>
    <t>NAVP0748973</t>
  </si>
  <si>
    <t>NAVP0748990</t>
  </si>
  <si>
    <t>NAVP0748974</t>
  </si>
  <si>
    <t>NAVP0748968</t>
  </si>
  <si>
    <t>NAVP0748913</t>
  </si>
  <si>
    <t>NAVP0749230</t>
  </si>
  <si>
    <t>CURTIS MEDICAL INVESTMENTS LTD</t>
  </si>
  <si>
    <t>NAVP0749209</t>
  </si>
  <si>
    <t>NAVP0749221</t>
  </si>
  <si>
    <t>NAVP0749246</t>
  </si>
  <si>
    <t>NAVP0749275</t>
  </si>
  <si>
    <t>NAVP0749223</t>
  </si>
  <si>
    <t>Jv And Rj Doshi</t>
  </si>
  <si>
    <t>NAVP0749248</t>
  </si>
  <si>
    <t>NAVP0749243</t>
  </si>
  <si>
    <t>NAVP0749267</t>
  </si>
  <si>
    <t>NAVP0749265</t>
  </si>
  <si>
    <t>NAVP0749249</t>
  </si>
  <si>
    <t>NAVP0749207</t>
  </si>
  <si>
    <t>NAVP0749213</t>
  </si>
  <si>
    <t>NAVP0749214</t>
  </si>
  <si>
    <t>NAVP0749215</t>
  </si>
  <si>
    <t>NAVP0749220</t>
  </si>
  <si>
    <t>NAVP0749628</t>
  </si>
  <si>
    <t>NAVP0749167</t>
  </si>
  <si>
    <t>BROADBEAN TECHNOLOGY LIMITED</t>
  </si>
  <si>
    <t>NAVP0749340</t>
  </si>
  <si>
    <t>NAVP0749341</t>
  </si>
  <si>
    <t>NAVP0749656</t>
  </si>
  <si>
    <t>NAVP0749657</t>
  </si>
  <si>
    <t>NAVP0749646</t>
  </si>
  <si>
    <t>NAVP0749645</t>
  </si>
  <si>
    <t>NAVP0749655</t>
  </si>
  <si>
    <t>NAVP0749668</t>
  </si>
  <si>
    <t>NAVP0749706</t>
  </si>
  <si>
    <t>NAVP0749723</t>
  </si>
  <si>
    <t>NAVP0749721</t>
  </si>
  <si>
    <t>NAVP0749712</t>
  </si>
  <si>
    <t>NAVP0749688</t>
  </si>
  <si>
    <t>NAVP0749707</t>
  </si>
  <si>
    <t>NAVP0749701</t>
  </si>
  <si>
    <t>NAVP0749884</t>
  </si>
  <si>
    <t>NAVP0749886</t>
  </si>
  <si>
    <t>NAVP0749885</t>
  </si>
  <si>
    <t>NAVP0749902</t>
  </si>
  <si>
    <t>NAVPC0030875</t>
  </si>
  <si>
    <t>NAVP0749896</t>
  </si>
  <si>
    <t>INTEGRITY SECURITY GROUP LTD</t>
  </si>
  <si>
    <t>NAVP0749922</t>
  </si>
  <si>
    <t>NAVP0749916</t>
  </si>
  <si>
    <t>NAVP0749953</t>
  </si>
  <si>
    <t>NAVP0749925</t>
  </si>
  <si>
    <t>NAVP0749938</t>
  </si>
  <si>
    <t>NAVP0749915</t>
  </si>
  <si>
    <t>NAVP0749900</t>
  </si>
  <si>
    <t>Electricity - National Contract 20% (eBills only),Electricity - National Contract 5% (eBills only),Gas - National Contract 5% (eBills only)</t>
  </si>
  <si>
    <t>NAVP0749876</t>
  </si>
  <si>
    <t>NAVPC0030886</t>
  </si>
  <si>
    <t>NAVP0750065</t>
  </si>
  <si>
    <t>NAVP0750066</t>
  </si>
  <si>
    <t>NAVP0750116</t>
  </si>
  <si>
    <t>NAVP0750061</t>
  </si>
  <si>
    <t>GATLEY MEDICAL CENTRE</t>
  </si>
  <si>
    <t>NAVP0750079</t>
  </si>
  <si>
    <t>NAVP0750081</t>
  </si>
  <si>
    <t>NAVPC0030885</t>
  </si>
  <si>
    <t>NAVP0749991</t>
  </si>
  <si>
    <t>NAVP0750098</t>
  </si>
  <si>
    <t>HEALTHLINK INVESTMENTS LTD</t>
  </si>
  <si>
    <t>NAVP0750078</t>
  </si>
  <si>
    <t>NAVP0750077</t>
  </si>
  <si>
    <t>NAVP0750110</t>
  </si>
  <si>
    <t>NAVP0750059</t>
  </si>
  <si>
    <t>NAVP0750060</t>
  </si>
  <si>
    <t>NAVP0750083</t>
  </si>
  <si>
    <t>NAVP0750084</t>
  </si>
  <si>
    <t>NAVP0750085</t>
  </si>
  <si>
    <t>NAVP0750086</t>
  </si>
  <si>
    <t>NAVP0750087</t>
  </si>
  <si>
    <t>NAVP0750088</t>
  </si>
  <si>
    <t>NAVP0750090</t>
  </si>
  <si>
    <t>NAVP0750096</t>
  </si>
  <si>
    <t>NAVP0750107</t>
  </si>
  <si>
    <t>NAVP0750109</t>
  </si>
  <si>
    <t>NAVPC0030887</t>
  </si>
  <si>
    <t>NAVPC0030888</t>
  </si>
  <si>
    <t>NAVP0750091</t>
  </si>
  <si>
    <t>NAVP0750092</t>
  </si>
  <si>
    <t>NAVP0750093</t>
  </si>
  <si>
    <t>NAVP0750094</t>
  </si>
  <si>
    <t>NAVP0750095</t>
  </si>
  <si>
    <t>NAVP0750100</t>
  </si>
  <si>
    <t>NAVP0750076</t>
  </si>
  <si>
    <t>NAVP0750068</t>
  </si>
  <si>
    <t>NAVP0750069</t>
  </si>
  <si>
    <t>NAVP0750177</t>
  </si>
  <si>
    <t>NAVP0750129</t>
  </si>
  <si>
    <t>NAVP0750120</t>
  </si>
  <si>
    <t>NAVP0750009</t>
  </si>
  <si>
    <t>NAVP0750128</t>
  </si>
  <si>
    <t>NAVP0750247</t>
  </si>
  <si>
    <t>NAVP0750248</t>
  </si>
  <si>
    <t>NAVP0750249</t>
  </si>
  <si>
    <t>NAVP0750254</t>
  </si>
  <si>
    <t>GARSTANG MEDICAL PRACTICE</t>
  </si>
  <si>
    <t>NAVP0750241</t>
  </si>
  <si>
    <t>NEWTON DRIVE HEALTH CENTRE</t>
  </si>
  <si>
    <t>NAVP0750250</t>
  </si>
  <si>
    <t>NAVPC0030889</t>
  </si>
  <si>
    <t>ANCHOR MEADOW LTD</t>
  </si>
  <si>
    <t>NAVP0750358</t>
  </si>
  <si>
    <t>NAVP0750388</t>
  </si>
  <si>
    <t>NAVP0750270</t>
  </si>
  <si>
    <t>CANADA LIFE LTD</t>
  </si>
  <si>
    <t>NAVP0750273</t>
  </si>
  <si>
    <t>NAVP0750328</t>
  </si>
  <si>
    <t>NAVPC0030896</t>
  </si>
  <si>
    <t>NAVP0750364</t>
  </si>
  <si>
    <t>NAVP0750271</t>
  </si>
  <si>
    <t>NAVP0750354</t>
  </si>
  <si>
    <t>NAVP0750351</t>
  </si>
  <si>
    <t>NAVP0750357</t>
  </si>
  <si>
    <t>NAVP0750359</t>
  </si>
  <si>
    <t>NAVP0750360</t>
  </si>
  <si>
    <t>NAVPC0030894</t>
  </si>
  <si>
    <t>NAVP0750326</t>
  </si>
  <si>
    <t>NAVP0750349</t>
  </si>
  <si>
    <t>NAVP0750350</t>
  </si>
  <si>
    <t>NAVP0750269</t>
  </si>
  <si>
    <t>TRUSTEES OF WAYMADE HEALTHCARE PLC PENSION PLAN</t>
  </si>
  <si>
    <t>NAVP0750365</t>
  </si>
  <si>
    <t>NAVP0750267</t>
  </si>
  <si>
    <t>NAVP0750268</t>
  </si>
  <si>
    <t>NAVP0750272</t>
  </si>
  <si>
    <t>NAVP0750399</t>
  </si>
  <si>
    <t>NAVP0750434</t>
  </si>
  <si>
    <t>NAVP0750519</t>
  </si>
  <si>
    <t>NAVP0750375</t>
  </si>
  <si>
    <t>NAVP0750382</t>
  </si>
  <si>
    <t>NAVP0750385</t>
  </si>
  <si>
    <t>NAVP0750376</t>
  </si>
  <si>
    <t>NAVP0750380</t>
  </si>
  <si>
    <t>NAVP0750280</t>
  </si>
  <si>
    <t>NAVP0750281</t>
  </si>
  <si>
    <t>NAVP0750674</t>
  </si>
  <si>
    <t>NAVP0750646</t>
  </si>
  <si>
    <t>NAVP0750664</t>
  </si>
  <si>
    <t>NAVPC0030908</t>
  </si>
  <si>
    <t>NAVP0750650</t>
  </si>
  <si>
    <t>NAVP0750651</t>
  </si>
  <si>
    <t>NAVP0750658</t>
  </si>
  <si>
    <t>NAVP0750659</t>
  </si>
  <si>
    <t>NAVP0750676</t>
  </si>
  <si>
    <t>NAVP0750648</t>
  </si>
  <si>
    <t>NAVP0750649</t>
  </si>
  <si>
    <t>NAVP0750652</t>
  </si>
  <si>
    <t>NAVP0750654</t>
  </si>
  <si>
    <t>NAVP0750655</t>
  </si>
  <si>
    <t>NAVP0750656</t>
  </si>
  <si>
    <t>NAVP0750638</t>
  </si>
  <si>
    <t>NAVP0750641</t>
  </si>
  <si>
    <t>NAVP0750584</t>
  </si>
  <si>
    <t>NAVP0750585</t>
  </si>
  <si>
    <t>NAVP0750586</t>
  </si>
  <si>
    <t>NAVP0750751</t>
  </si>
  <si>
    <t>GD Smy Ltd</t>
  </si>
  <si>
    <t>NAVP0750690</t>
  </si>
  <si>
    <t>NAVP0750739</t>
  </si>
  <si>
    <t>NAVP0750747</t>
  </si>
  <si>
    <t>NAVP0750733</t>
  </si>
  <si>
    <t>NAVP0750736</t>
  </si>
  <si>
    <t>NAVP0750738</t>
  </si>
  <si>
    <t>NAVP0750689</t>
  </si>
  <si>
    <t>NAVP0750743</t>
  </si>
  <si>
    <t>NAVP0750745</t>
  </si>
  <si>
    <t>NAVP0750746</t>
  </si>
  <si>
    <t>NAVP0750680</t>
  </si>
  <si>
    <t>NAVP0750685</t>
  </si>
  <si>
    <t>NAVP0750636</t>
  </si>
  <si>
    <t>NAVP0750948</t>
  </si>
  <si>
    <t>NAVP0750936</t>
  </si>
  <si>
    <t>NAVP0750937</t>
  </si>
  <si>
    <t>NAVP0750949</t>
  </si>
  <si>
    <t>NAVP0750939</t>
  </si>
  <si>
    <t>NAVP0750940</t>
  </si>
  <si>
    <t>NAVP0750941</t>
  </si>
  <si>
    <t>WESTCROFT HEALTH CENTRE</t>
  </si>
  <si>
    <t>NAVP0750935</t>
  </si>
  <si>
    <t>NAVP0750930</t>
  </si>
  <si>
    <t>NAVP0750982</t>
  </si>
  <si>
    <t>NAVP0751002</t>
  </si>
  <si>
    <t>NAVP0751052</t>
  </si>
  <si>
    <t>NAVP0750996</t>
  </si>
  <si>
    <t>Beardwell Construction Ltd</t>
  </si>
  <si>
    <t>NAVP0751076</t>
  </si>
  <si>
    <t>NAVP0751058</t>
  </si>
  <si>
    <t>NAVP0751045</t>
  </si>
  <si>
    <t>NAVP0750997</t>
  </si>
  <si>
    <t>NAVP0750973</t>
  </si>
  <si>
    <t>NAVP0751010</t>
  </si>
  <si>
    <t>NAVP0750991</t>
  </si>
  <si>
    <t>NAVPC0030912</t>
  </si>
  <si>
    <t>WARD WILLIAMS HOLDINGS LTD T/A WARD WILLIAMS ASSOC</t>
  </si>
  <si>
    <t>NAVP0750989</t>
  </si>
  <si>
    <t>NAVP0750987</t>
  </si>
  <si>
    <t>NAVPC0030913</t>
  </si>
  <si>
    <t>NAVP0751088</t>
  </si>
  <si>
    <t>NAVP0751273</t>
  </si>
  <si>
    <t>NAVP0751270</t>
  </si>
  <si>
    <t>NAVP0751277</t>
  </si>
  <si>
    <t>NAVP0751268</t>
  </si>
  <si>
    <t>NAVP0751264</t>
  </si>
  <si>
    <t>MXF PROPERTIES VIII LTD</t>
  </si>
  <si>
    <t>NAVP0751261</t>
  </si>
  <si>
    <t>NAVP0751262</t>
  </si>
  <si>
    <t>NAVP0751263</t>
  </si>
  <si>
    <t>NAVP0751271</t>
  </si>
  <si>
    <t>NAVP0751272</t>
  </si>
  <si>
    <t>NAVP0751266</t>
  </si>
  <si>
    <t>NAVP0751267</t>
  </si>
  <si>
    <t>NAVP0751275</t>
  </si>
  <si>
    <t>NAVP0751285</t>
  </si>
  <si>
    <t>NAVP0751330</t>
  </si>
  <si>
    <t>NAVP0751169</t>
  </si>
  <si>
    <t>NAVP0751332</t>
  </si>
  <si>
    <t>NAVP0751333</t>
  </si>
  <si>
    <t>NAVP0751334</t>
  </si>
  <si>
    <t>NAVP0751335</t>
  </si>
  <si>
    <t>Expenditure and Credit Notes Greater than £25K May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369"/>
  <sheetViews>
    <sheetView tabSelected="1" workbookViewId="0">
      <selection activeCell="A2" sqref="A2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604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46143</v>
      </c>
      <c r="D4" t="s">
        <v>11</v>
      </c>
      <c r="E4" t="s">
        <v>16</v>
      </c>
      <c r="F4" t="s">
        <v>173</v>
      </c>
      <c r="G4" t="s">
        <v>193</v>
      </c>
      <c r="H4" s="8">
        <v>42661.02</v>
      </c>
      <c r="I4" t="s">
        <v>77</v>
      </c>
    </row>
    <row r="5" spans="1:15" x14ac:dyDescent="0.25">
      <c r="A5" t="s">
        <v>9</v>
      </c>
      <c r="B5" t="s">
        <v>10</v>
      </c>
      <c r="C5" s="1">
        <v>46143</v>
      </c>
      <c r="D5" t="s">
        <v>11</v>
      </c>
      <c r="E5" t="s">
        <v>16</v>
      </c>
      <c r="F5" t="s">
        <v>83</v>
      </c>
      <c r="G5" t="s">
        <v>194</v>
      </c>
      <c r="H5" s="8">
        <v>46029.78</v>
      </c>
      <c r="I5" t="s">
        <v>77</v>
      </c>
    </row>
    <row r="6" spans="1:15" x14ac:dyDescent="0.25">
      <c r="A6" t="s">
        <v>9</v>
      </c>
      <c r="B6" t="s">
        <v>10</v>
      </c>
      <c r="C6" s="1">
        <v>46143</v>
      </c>
      <c r="D6" t="s">
        <v>11</v>
      </c>
      <c r="E6" t="s">
        <v>16</v>
      </c>
      <c r="F6" t="s">
        <v>158</v>
      </c>
      <c r="G6" t="s">
        <v>195</v>
      </c>
      <c r="H6" s="8">
        <v>255354.48</v>
      </c>
      <c r="I6" t="s">
        <v>77</v>
      </c>
    </row>
    <row r="7" spans="1:15" x14ac:dyDescent="0.25">
      <c r="A7" t="s">
        <v>9</v>
      </c>
      <c r="B7" t="s">
        <v>10</v>
      </c>
      <c r="C7" s="1">
        <v>46143</v>
      </c>
      <c r="D7" t="s">
        <v>11</v>
      </c>
      <c r="E7" t="s">
        <v>16</v>
      </c>
      <c r="F7" t="s">
        <v>158</v>
      </c>
      <c r="G7" t="s">
        <v>196</v>
      </c>
      <c r="H7" s="8">
        <v>-255354.48</v>
      </c>
      <c r="I7" t="s">
        <v>77</v>
      </c>
    </row>
    <row r="8" spans="1:15" x14ac:dyDescent="0.25">
      <c r="A8" t="s">
        <v>9</v>
      </c>
      <c r="B8" t="s">
        <v>10</v>
      </c>
      <c r="C8" s="1">
        <v>46143</v>
      </c>
      <c r="D8" t="s">
        <v>11</v>
      </c>
      <c r="E8" t="s">
        <v>16</v>
      </c>
      <c r="F8" t="s">
        <v>197</v>
      </c>
      <c r="G8" t="s">
        <v>198</v>
      </c>
      <c r="H8" s="8">
        <v>120284.11</v>
      </c>
      <c r="I8" t="s">
        <v>77</v>
      </c>
    </row>
    <row r="9" spans="1:15" x14ac:dyDescent="0.25">
      <c r="A9" t="s">
        <v>9</v>
      </c>
      <c r="B9" t="s">
        <v>10</v>
      </c>
      <c r="C9" s="1">
        <v>46143</v>
      </c>
      <c r="D9" t="s">
        <v>11</v>
      </c>
      <c r="E9" t="s">
        <v>16</v>
      </c>
      <c r="F9" t="s">
        <v>101</v>
      </c>
      <c r="G9" t="s">
        <v>199</v>
      </c>
      <c r="H9" s="8">
        <v>46038.85</v>
      </c>
      <c r="I9" t="s">
        <v>143</v>
      </c>
    </row>
    <row r="10" spans="1:15" x14ac:dyDescent="0.25">
      <c r="A10" t="s">
        <v>9</v>
      </c>
      <c r="B10" t="s">
        <v>10</v>
      </c>
      <c r="C10" s="1">
        <v>46143</v>
      </c>
      <c r="D10" t="s">
        <v>11</v>
      </c>
      <c r="E10" t="s">
        <v>16</v>
      </c>
      <c r="F10" t="s">
        <v>153</v>
      </c>
      <c r="G10" t="s">
        <v>200</v>
      </c>
      <c r="H10" s="8">
        <v>48034.93</v>
      </c>
      <c r="I10" t="s">
        <v>78</v>
      </c>
    </row>
    <row r="11" spans="1:15" x14ac:dyDescent="0.25">
      <c r="A11" t="s">
        <v>9</v>
      </c>
      <c r="B11" t="s">
        <v>10</v>
      </c>
      <c r="C11" s="1">
        <v>46143</v>
      </c>
      <c r="D11" t="s">
        <v>11</v>
      </c>
      <c r="E11" t="s">
        <v>16</v>
      </c>
      <c r="F11" t="s">
        <v>121</v>
      </c>
      <c r="G11" t="s">
        <v>201</v>
      </c>
      <c r="H11" s="8">
        <v>31212.42</v>
      </c>
      <c r="I11" t="s">
        <v>156</v>
      </c>
    </row>
    <row r="12" spans="1:15" x14ac:dyDescent="0.25">
      <c r="A12" t="s">
        <v>9</v>
      </c>
      <c r="B12" t="s">
        <v>10</v>
      </c>
      <c r="C12" s="1">
        <v>46143</v>
      </c>
      <c r="D12" t="s">
        <v>11</v>
      </c>
      <c r="E12" t="s">
        <v>16</v>
      </c>
      <c r="F12" t="s">
        <v>188</v>
      </c>
      <c r="G12" t="s">
        <v>202</v>
      </c>
      <c r="H12" s="8">
        <v>-25689.17</v>
      </c>
      <c r="I12" t="s">
        <v>48</v>
      </c>
    </row>
    <row r="13" spans="1:15" x14ac:dyDescent="0.25">
      <c r="A13" t="s">
        <v>9</v>
      </c>
      <c r="B13" t="s">
        <v>10</v>
      </c>
      <c r="C13" s="1">
        <v>46143</v>
      </c>
      <c r="D13" t="s">
        <v>11</v>
      </c>
      <c r="E13" t="s">
        <v>16</v>
      </c>
      <c r="F13" t="s">
        <v>52</v>
      </c>
      <c r="G13" t="s">
        <v>203</v>
      </c>
      <c r="H13" s="8">
        <v>232591.35999999999</v>
      </c>
      <c r="I13" t="s">
        <v>177</v>
      </c>
    </row>
    <row r="14" spans="1:15" x14ac:dyDescent="0.25">
      <c r="A14" t="s">
        <v>9</v>
      </c>
      <c r="B14" t="s">
        <v>10</v>
      </c>
      <c r="C14" s="1">
        <v>46143</v>
      </c>
      <c r="D14" t="s">
        <v>11</v>
      </c>
      <c r="E14" t="s">
        <v>16</v>
      </c>
      <c r="F14" t="s">
        <v>52</v>
      </c>
      <c r="G14" t="s">
        <v>204</v>
      </c>
      <c r="H14" s="8">
        <v>-232591.35999999999</v>
      </c>
      <c r="I14" t="s">
        <v>177</v>
      </c>
    </row>
    <row r="15" spans="1:15" x14ac:dyDescent="0.25">
      <c r="A15" t="s">
        <v>9</v>
      </c>
      <c r="B15" t="s">
        <v>10</v>
      </c>
      <c r="C15" s="1">
        <v>46143</v>
      </c>
      <c r="D15" t="s">
        <v>11</v>
      </c>
      <c r="E15" t="s">
        <v>16</v>
      </c>
      <c r="F15" t="s">
        <v>205</v>
      </c>
      <c r="G15" t="s">
        <v>206</v>
      </c>
      <c r="H15" s="8">
        <v>28171.919999999998</v>
      </c>
      <c r="I15" t="s">
        <v>207</v>
      </c>
    </row>
    <row r="16" spans="1:15" x14ac:dyDescent="0.25">
      <c r="A16" t="s">
        <v>9</v>
      </c>
      <c r="B16" t="s">
        <v>10</v>
      </c>
      <c r="C16" s="1">
        <v>46143</v>
      </c>
      <c r="D16" t="s">
        <v>11</v>
      </c>
      <c r="E16" t="s">
        <v>16</v>
      </c>
      <c r="F16" t="s">
        <v>170</v>
      </c>
      <c r="G16" t="s">
        <v>208</v>
      </c>
      <c r="H16" s="8">
        <v>-46579.55</v>
      </c>
      <c r="I16" t="s">
        <v>104</v>
      </c>
    </row>
    <row r="17" spans="1:9" x14ac:dyDescent="0.25">
      <c r="A17" t="s">
        <v>9</v>
      </c>
      <c r="B17" t="s">
        <v>10</v>
      </c>
      <c r="C17" s="1">
        <v>46143</v>
      </c>
      <c r="D17" t="s">
        <v>11</v>
      </c>
      <c r="E17" t="s">
        <v>16</v>
      </c>
      <c r="F17" t="s">
        <v>170</v>
      </c>
      <c r="G17" t="s">
        <v>209</v>
      </c>
      <c r="H17" s="8">
        <v>-35208</v>
      </c>
      <c r="I17" t="s">
        <v>104</v>
      </c>
    </row>
    <row r="18" spans="1:9" x14ac:dyDescent="0.25">
      <c r="A18" t="s">
        <v>9</v>
      </c>
      <c r="B18" t="s">
        <v>10</v>
      </c>
      <c r="C18" s="1">
        <v>46143</v>
      </c>
      <c r="D18" t="s">
        <v>11</v>
      </c>
      <c r="E18" t="s">
        <v>16</v>
      </c>
      <c r="F18" t="s">
        <v>94</v>
      </c>
      <c r="G18" t="s">
        <v>210</v>
      </c>
      <c r="H18" s="8">
        <v>88014</v>
      </c>
      <c r="I18" t="s">
        <v>63</v>
      </c>
    </row>
    <row r="19" spans="1:9" x14ac:dyDescent="0.25">
      <c r="A19" t="s">
        <v>9</v>
      </c>
      <c r="B19" t="s">
        <v>10</v>
      </c>
      <c r="C19" s="1">
        <v>46143</v>
      </c>
      <c r="D19" t="s">
        <v>11</v>
      </c>
      <c r="E19" t="s">
        <v>16</v>
      </c>
      <c r="F19" t="s">
        <v>94</v>
      </c>
      <c r="G19" t="s">
        <v>211</v>
      </c>
      <c r="H19" s="8">
        <v>-88014</v>
      </c>
      <c r="I19" t="s">
        <v>63</v>
      </c>
    </row>
    <row r="20" spans="1:9" x14ac:dyDescent="0.25">
      <c r="A20" t="s">
        <v>9</v>
      </c>
      <c r="B20" t="s">
        <v>10</v>
      </c>
      <c r="C20" s="1">
        <v>46143</v>
      </c>
      <c r="D20" t="s">
        <v>11</v>
      </c>
      <c r="E20" t="s">
        <v>16</v>
      </c>
      <c r="F20" t="s">
        <v>38</v>
      </c>
      <c r="G20" t="s">
        <v>212</v>
      </c>
      <c r="H20" s="8">
        <v>225905.22</v>
      </c>
      <c r="I20" t="s">
        <v>39</v>
      </c>
    </row>
    <row r="21" spans="1:9" x14ac:dyDescent="0.25">
      <c r="A21" t="s">
        <v>9</v>
      </c>
      <c r="B21" t="s">
        <v>10</v>
      </c>
      <c r="C21" s="1">
        <v>46143</v>
      </c>
      <c r="D21" t="s">
        <v>11</v>
      </c>
      <c r="E21" t="s">
        <v>16</v>
      </c>
      <c r="F21" t="s">
        <v>38</v>
      </c>
      <c r="G21" t="s">
        <v>213</v>
      </c>
      <c r="H21" s="8">
        <v>-225905.22</v>
      </c>
      <c r="I21" t="s">
        <v>39</v>
      </c>
    </row>
    <row r="22" spans="1:9" x14ac:dyDescent="0.25">
      <c r="A22" t="s">
        <v>9</v>
      </c>
      <c r="B22" t="s">
        <v>10</v>
      </c>
      <c r="C22" s="1">
        <v>46143</v>
      </c>
      <c r="D22" t="s">
        <v>11</v>
      </c>
      <c r="E22" t="s">
        <v>16</v>
      </c>
      <c r="F22" t="s">
        <v>132</v>
      </c>
      <c r="G22" t="s">
        <v>214</v>
      </c>
      <c r="H22" s="8">
        <v>63504</v>
      </c>
      <c r="I22" t="s">
        <v>105</v>
      </c>
    </row>
    <row r="23" spans="1:9" x14ac:dyDescent="0.25">
      <c r="A23" t="s">
        <v>9</v>
      </c>
      <c r="B23" t="s">
        <v>10</v>
      </c>
      <c r="C23" s="1">
        <v>46143</v>
      </c>
      <c r="D23" t="s">
        <v>11</v>
      </c>
      <c r="E23" t="s">
        <v>16</v>
      </c>
      <c r="F23" t="s">
        <v>92</v>
      </c>
      <c r="G23" t="s">
        <v>215</v>
      </c>
      <c r="H23" s="8">
        <v>25560.9</v>
      </c>
      <c r="I23" t="s">
        <v>112</v>
      </c>
    </row>
    <row r="24" spans="1:9" x14ac:dyDescent="0.25">
      <c r="A24" t="s">
        <v>9</v>
      </c>
      <c r="B24" t="s">
        <v>10</v>
      </c>
      <c r="C24" s="1">
        <v>46143</v>
      </c>
      <c r="D24" t="s">
        <v>11</v>
      </c>
      <c r="E24" t="s">
        <v>16</v>
      </c>
      <c r="F24" t="s">
        <v>92</v>
      </c>
      <c r="G24" t="s">
        <v>216</v>
      </c>
      <c r="H24" s="8">
        <v>42471.73</v>
      </c>
      <c r="I24" t="s">
        <v>112</v>
      </c>
    </row>
    <row r="25" spans="1:9" x14ac:dyDescent="0.25">
      <c r="A25" t="s">
        <v>9</v>
      </c>
      <c r="B25" t="s">
        <v>10</v>
      </c>
      <c r="C25" s="1">
        <v>46143</v>
      </c>
      <c r="D25" t="s">
        <v>11</v>
      </c>
      <c r="E25" t="s">
        <v>16</v>
      </c>
      <c r="F25" t="s">
        <v>92</v>
      </c>
      <c r="G25" t="s">
        <v>217</v>
      </c>
      <c r="H25" s="8">
        <v>43434.3</v>
      </c>
      <c r="I25" t="s">
        <v>112</v>
      </c>
    </row>
    <row r="26" spans="1:9" x14ac:dyDescent="0.25">
      <c r="A26" t="s">
        <v>9</v>
      </c>
      <c r="B26" t="s">
        <v>10</v>
      </c>
      <c r="C26" s="1">
        <v>46143</v>
      </c>
      <c r="D26" t="s">
        <v>11</v>
      </c>
      <c r="E26" t="s">
        <v>16</v>
      </c>
      <c r="F26" t="s">
        <v>92</v>
      </c>
      <c r="G26" t="s">
        <v>218</v>
      </c>
      <c r="H26" s="8">
        <v>56291.7</v>
      </c>
      <c r="I26" t="s">
        <v>112</v>
      </c>
    </row>
    <row r="27" spans="1:9" x14ac:dyDescent="0.25">
      <c r="A27" t="s">
        <v>9</v>
      </c>
      <c r="B27" t="s">
        <v>10</v>
      </c>
      <c r="C27" s="1">
        <v>46143</v>
      </c>
      <c r="D27" t="s">
        <v>11</v>
      </c>
      <c r="E27" t="s">
        <v>16</v>
      </c>
      <c r="F27" t="s">
        <v>92</v>
      </c>
      <c r="G27" t="s">
        <v>219</v>
      </c>
      <c r="H27" s="8">
        <v>39864.6</v>
      </c>
      <c r="I27" t="s">
        <v>112</v>
      </c>
    </row>
    <row r="28" spans="1:9" x14ac:dyDescent="0.25">
      <c r="A28" t="s">
        <v>9</v>
      </c>
      <c r="B28" t="s">
        <v>10</v>
      </c>
      <c r="C28" s="1">
        <v>46143</v>
      </c>
      <c r="D28" t="s">
        <v>11</v>
      </c>
      <c r="E28" t="s">
        <v>16</v>
      </c>
      <c r="F28" t="s">
        <v>92</v>
      </c>
      <c r="G28" t="s">
        <v>220</v>
      </c>
      <c r="H28" s="8">
        <v>31200</v>
      </c>
      <c r="I28" t="s">
        <v>112</v>
      </c>
    </row>
    <row r="29" spans="1:9" x14ac:dyDescent="0.25">
      <c r="A29" t="s">
        <v>9</v>
      </c>
      <c r="B29" t="s">
        <v>10</v>
      </c>
      <c r="C29" s="1">
        <v>46143</v>
      </c>
      <c r="D29" t="s">
        <v>11</v>
      </c>
      <c r="E29" t="s">
        <v>16</v>
      </c>
      <c r="F29" t="s">
        <v>92</v>
      </c>
      <c r="G29" t="s">
        <v>221</v>
      </c>
      <c r="H29" s="8">
        <v>27378</v>
      </c>
      <c r="I29" t="s">
        <v>112</v>
      </c>
    </row>
    <row r="30" spans="1:9" x14ac:dyDescent="0.25">
      <c r="A30" t="s">
        <v>9</v>
      </c>
      <c r="B30" t="s">
        <v>10</v>
      </c>
      <c r="C30" s="1">
        <v>46143</v>
      </c>
      <c r="D30" t="s">
        <v>11</v>
      </c>
      <c r="E30" t="s">
        <v>16</v>
      </c>
      <c r="F30" t="s">
        <v>92</v>
      </c>
      <c r="G30" t="s">
        <v>222</v>
      </c>
      <c r="H30" s="8">
        <v>31395.599999999999</v>
      </c>
      <c r="I30" t="s">
        <v>112</v>
      </c>
    </row>
    <row r="31" spans="1:9" x14ac:dyDescent="0.25">
      <c r="A31" t="s">
        <v>9</v>
      </c>
      <c r="B31" t="s">
        <v>10</v>
      </c>
      <c r="C31" s="1">
        <v>46143</v>
      </c>
      <c r="D31" t="s">
        <v>11</v>
      </c>
      <c r="E31" t="s">
        <v>16</v>
      </c>
      <c r="F31" t="s">
        <v>92</v>
      </c>
      <c r="G31" t="s">
        <v>223</v>
      </c>
      <c r="H31" s="8">
        <v>48276.6</v>
      </c>
      <c r="I31" t="s">
        <v>112</v>
      </c>
    </row>
    <row r="32" spans="1:9" x14ac:dyDescent="0.25">
      <c r="A32" t="s">
        <v>9</v>
      </c>
      <c r="B32" t="s">
        <v>10</v>
      </c>
      <c r="C32" s="1">
        <v>46143</v>
      </c>
      <c r="D32" t="s">
        <v>11</v>
      </c>
      <c r="E32" t="s">
        <v>16</v>
      </c>
      <c r="F32" t="s">
        <v>190</v>
      </c>
      <c r="G32" t="s">
        <v>224</v>
      </c>
      <c r="H32" s="8">
        <v>33430.53</v>
      </c>
      <c r="I32" t="s">
        <v>27</v>
      </c>
    </row>
    <row r="33" spans="1:9" x14ac:dyDescent="0.25">
      <c r="A33" t="s">
        <v>9</v>
      </c>
      <c r="B33" t="s">
        <v>10</v>
      </c>
      <c r="C33" s="1">
        <v>46143</v>
      </c>
      <c r="D33" t="s">
        <v>26</v>
      </c>
      <c r="E33" t="s">
        <v>31</v>
      </c>
      <c r="F33" t="s">
        <v>179</v>
      </c>
      <c r="G33" t="s">
        <v>225</v>
      </c>
      <c r="H33" s="8">
        <v>-60258.49</v>
      </c>
      <c r="I33" t="s">
        <v>32</v>
      </c>
    </row>
    <row r="34" spans="1:9" x14ac:dyDescent="0.25">
      <c r="A34" t="s">
        <v>9</v>
      </c>
      <c r="B34" t="s">
        <v>10</v>
      </c>
      <c r="C34" s="1">
        <v>46143</v>
      </c>
      <c r="D34" t="s">
        <v>26</v>
      </c>
      <c r="E34" t="s">
        <v>31</v>
      </c>
      <c r="F34" t="s">
        <v>60</v>
      </c>
      <c r="G34" t="s">
        <v>226</v>
      </c>
      <c r="H34" s="8">
        <v>-346320</v>
      </c>
      <c r="I34" t="s">
        <v>71</v>
      </c>
    </row>
    <row r="35" spans="1:9" x14ac:dyDescent="0.25">
      <c r="A35" t="s">
        <v>9</v>
      </c>
      <c r="B35" t="s">
        <v>10</v>
      </c>
      <c r="C35" s="1">
        <v>46144</v>
      </c>
      <c r="D35" t="s">
        <v>11</v>
      </c>
      <c r="E35" t="s">
        <v>16</v>
      </c>
      <c r="F35" t="s">
        <v>126</v>
      </c>
      <c r="G35" t="s">
        <v>227</v>
      </c>
      <c r="H35" s="8">
        <v>151613.28</v>
      </c>
      <c r="I35" t="s">
        <v>77</v>
      </c>
    </row>
    <row r="36" spans="1:9" x14ac:dyDescent="0.25">
      <c r="A36" t="s">
        <v>9</v>
      </c>
      <c r="B36" t="s">
        <v>10</v>
      </c>
      <c r="C36" s="1">
        <v>46147</v>
      </c>
      <c r="D36" t="s">
        <v>11</v>
      </c>
      <c r="E36" t="s">
        <v>16</v>
      </c>
      <c r="F36" t="s">
        <v>228</v>
      </c>
      <c r="G36" t="s">
        <v>229</v>
      </c>
      <c r="H36" s="8">
        <v>28783.200000000001</v>
      </c>
      <c r="I36" t="s">
        <v>77</v>
      </c>
    </row>
    <row r="37" spans="1:9" x14ac:dyDescent="0.25">
      <c r="A37" t="s">
        <v>9</v>
      </c>
      <c r="B37" t="s">
        <v>10</v>
      </c>
      <c r="C37" s="1">
        <v>46147</v>
      </c>
      <c r="D37" t="s">
        <v>11</v>
      </c>
      <c r="E37" t="s">
        <v>16</v>
      </c>
      <c r="F37" t="s">
        <v>120</v>
      </c>
      <c r="G37" t="s">
        <v>230</v>
      </c>
      <c r="H37" s="8">
        <v>42360</v>
      </c>
      <c r="I37" t="s">
        <v>77</v>
      </c>
    </row>
    <row r="38" spans="1:9" x14ac:dyDescent="0.25">
      <c r="A38" t="s">
        <v>9</v>
      </c>
      <c r="B38" t="s">
        <v>10</v>
      </c>
      <c r="C38" s="1">
        <v>46147</v>
      </c>
      <c r="D38" t="s">
        <v>11</v>
      </c>
      <c r="E38" t="s">
        <v>16</v>
      </c>
      <c r="F38" t="s">
        <v>95</v>
      </c>
      <c r="G38" t="s">
        <v>231</v>
      </c>
      <c r="H38" s="8">
        <v>103428.53</v>
      </c>
      <c r="I38" t="s">
        <v>96</v>
      </c>
    </row>
    <row r="39" spans="1:9" x14ac:dyDescent="0.25">
      <c r="A39" t="s">
        <v>9</v>
      </c>
      <c r="B39" t="s">
        <v>10</v>
      </c>
      <c r="C39" s="1">
        <v>46147</v>
      </c>
      <c r="D39" t="s">
        <v>11</v>
      </c>
      <c r="E39" t="s">
        <v>16</v>
      </c>
      <c r="F39" t="s">
        <v>232</v>
      </c>
      <c r="G39" t="s">
        <v>233</v>
      </c>
      <c r="H39" s="8">
        <v>28662</v>
      </c>
      <c r="I39" t="s">
        <v>189</v>
      </c>
    </row>
    <row r="40" spans="1:9" x14ac:dyDescent="0.25">
      <c r="A40" t="s">
        <v>9</v>
      </c>
      <c r="B40" t="s">
        <v>10</v>
      </c>
      <c r="C40" s="1">
        <v>46148</v>
      </c>
      <c r="D40" t="s">
        <v>20</v>
      </c>
      <c r="E40" t="s">
        <v>12</v>
      </c>
      <c r="F40" t="s">
        <v>22</v>
      </c>
      <c r="G40" t="s">
        <v>234</v>
      </c>
      <c r="H40" s="8">
        <v>32880</v>
      </c>
      <c r="I40" t="s">
        <v>23</v>
      </c>
    </row>
    <row r="41" spans="1:9" x14ac:dyDescent="0.25">
      <c r="A41" t="s">
        <v>9</v>
      </c>
      <c r="B41" t="s">
        <v>10</v>
      </c>
      <c r="C41" s="1">
        <v>46148</v>
      </c>
      <c r="D41" t="s">
        <v>20</v>
      </c>
      <c r="E41" t="s">
        <v>12</v>
      </c>
      <c r="F41" t="s">
        <v>22</v>
      </c>
      <c r="G41" t="s">
        <v>235</v>
      </c>
      <c r="H41" s="8">
        <v>49887</v>
      </c>
      <c r="I41" t="s">
        <v>23</v>
      </c>
    </row>
    <row r="42" spans="1:9" x14ac:dyDescent="0.25">
      <c r="A42" t="s">
        <v>9</v>
      </c>
      <c r="B42" t="s">
        <v>10</v>
      </c>
      <c r="C42" s="1">
        <v>46148</v>
      </c>
      <c r="D42" t="s">
        <v>20</v>
      </c>
      <c r="E42" t="s">
        <v>12</v>
      </c>
      <c r="F42" t="s">
        <v>22</v>
      </c>
      <c r="G42" t="s">
        <v>236</v>
      </c>
      <c r="H42" s="8">
        <v>87915</v>
      </c>
      <c r="I42" t="s">
        <v>23</v>
      </c>
    </row>
    <row r="43" spans="1:9" x14ac:dyDescent="0.25">
      <c r="A43" t="s">
        <v>9</v>
      </c>
      <c r="B43" t="s">
        <v>10</v>
      </c>
      <c r="C43" s="1">
        <v>46148</v>
      </c>
      <c r="D43" t="s">
        <v>20</v>
      </c>
      <c r="E43" t="s">
        <v>12</v>
      </c>
      <c r="F43" t="s">
        <v>22</v>
      </c>
      <c r="G43" t="s">
        <v>237</v>
      </c>
      <c r="H43" s="8">
        <v>306019.8</v>
      </c>
      <c r="I43" t="s">
        <v>23</v>
      </c>
    </row>
    <row r="44" spans="1:9" x14ac:dyDescent="0.25">
      <c r="A44" t="s">
        <v>9</v>
      </c>
      <c r="B44" t="s">
        <v>10</v>
      </c>
      <c r="C44" s="1">
        <v>46148</v>
      </c>
      <c r="D44" t="s">
        <v>20</v>
      </c>
      <c r="E44" t="s">
        <v>12</v>
      </c>
      <c r="F44" t="s">
        <v>22</v>
      </c>
      <c r="G44" t="s">
        <v>238</v>
      </c>
      <c r="H44" s="8">
        <v>31470</v>
      </c>
      <c r="I44" t="s">
        <v>23</v>
      </c>
    </row>
    <row r="45" spans="1:9" x14ac:dyDescent="0.25">
      <c r="A45" t="s">
        <v>9</v>
      </c>
      <c r="B45" t="s">
        <v>10</v>
      </c>
      <c r="C45" s="1">
        <v>46148</v>
      </c>
      <c r="D45" t="s">
        <v>20</v>
      </c>
      <c r="E45" t="s">
        <v>12</v>
      </c>
      <c r="F45" t="s">
        <v>22</v>
      </c>
      <c r="G45" t="s">
        <v>239</v>
      </c>
      <c r="H45" s="8">
        <v>80547.259999999995</v>
      </c>
      <c r="I45" t="s">
        <v>137</v>
      </c>
    </row>
    <row r="46" spans="1:9" x14ac:dyDescent="0.25">
      <c r="A46" t="s">
        <v>9</v>
      </c>
      <c r="B46" t="s">
        <v>10</v>
      </c>
      <c r="C46" s="1">
        <v>46148</v>
      </c>
      <c r="D46" t="s">
        <v>20</v>
      </c>
      <c r="E46" t="s">
        <v>12</v>
      </c>
      <c r="F46" t="s">
        <v>22</v>
      </c>
      <c r="G46" t="s">
        <v>240</v>
      </c>
      <c r="H46" s="8">
        <v>44928.18</v>
      </c>
      <c r="I46" t="s">
        <v>137</v>
      </c>
    </row>
    <row r="47" spans="1:9" x14ac:dyDescent="0.25">
      <c r="A47" t="s">
        <v>9</v>
      </c>
      <c r="B47" t="s">
        <v>10</v>
      </c>
      <c r="C47" s="1">
        <v>46148</v>
      </c>
      <c r="D47" t="s">
        <v>20</v>
      </c>
      <c r="E47" t="s">
        <v>12</v>
      </c>
      <c r="F47" t="s">
        <v>148</v>
      </c>
      <c r="G47" t="s">
        <v>241</v>
      </c>
      <c r="H47" s="8">
        <v>67792.399999999994</v>
      </c>
      <c r="I47" t="s">
        <v>23</v>
      </c>
    </row>
    <row r="48" spans="1:9" x14ac:dyDescent="0.25">
      <c r="A48" t="s">
        <v>9</v>
      </c>
      <c r="B48" t="s">
        <v>10</v>
      </c>
      <c r="C48" s="1">
        <v>46148</v>
      </c>
      <c r="D48" t="s">
        <v>20</v>
      </c>
      <c r="E48" t="s">
        <v>12</v>
      </c>
      <c r="F48" t="s">
        <v>36</v>
      </c>
      <c r="G48" t="s">
        <v>242</v>
      </c>
      <c r="H48" s="8">
        <v>51260.639999999999</v>
      </c>
      <c r="I48" t="s">
        <v>23</v>
      </c>
    </row>
    <row r="49" spans="1:9" x14ac:dyDescent="0.25">
      <c r="A49" t="s">
        <v>9</v>
      </c>
      <c r="B49" t="s">
        <v>10</v>
      </c>
      <c r="C49" s="1">
        <v>46148</v>
      </c>
      <c r="D49" t="s">
        <v>20</v>
      </c>
      <c r="E49" t="s">
        <v>12</v>
      </c>
      <c r="F49" t="s">
        <v>243</v>
      </c>
      <c r="G49" t="s">
        <v>244</v>
      </c>
      <c r="H49" s="8">
        <v>58458.2</v>
      </c>
      <c r="I49" t="s">
        <v>30</v>
      </c>
    </row>
    <row r="50" spans="1:9" x14ac:dyDescent="0.25">
      <c r="A50" t="s">
        <v>9</v>
      </c>
      <c r="B50" t="s">
        <v>10</v>
      </c>
      <c r="C50" s="1">
        <v>46148</v>
      </c>
      <c r="D50" t="s">
        <v>20</v>
      </c>
      <c r="E50" t="s">
        <v>12</v>
      </c>
      <c r="F50" t="s">
        <v>99</v>
      </c>
      <c r="G50" t="s">
        <v>245</v>
      </c>
      <c r="H50" s="8">
        <v>39400</v>
      </c>
      <c r="I50" t="s">
        <v>23</v>
      </c>
    </row>
    <row r="51" spans="1:9" x14ac:dyDescent="0.25">
      <c r="A51" t="s">
        <v>9</v>
      </c>
      <c r="B51" t="s">
        <v>10</v>
      </c>
      <c r="C51" s="1">
        <v>46148</v>
      </c>
      <c r="D51" t="s">
        <v>20</v>
      </c>
      <c r="E51" t="s">
        <v>12</v>
      </c>
      <c r="F51" t="s">
        <v>246</v>
      </c>
      <c r="G51" t="s">
        <v>247</v>
      </c>
      <c r="H51" s="8">
        <v>63180</v>
      </c>
      <c r="I51" t="s">
        <v>248</v>
      </c>
    </row>
    <row r="52" spans="1:9" x14ac:dyDescent="0.25">
      <c r="A52" t="s">
        <v>9</v>
      </c>
      <c r="B52" t="s">
        <v>10</v>
      </c>
      <c r="C52" s="1">
        <v>46148</v>
      </c>
      <c r="D52" t="s">
        <v>11</v>
      </c>
      <c r="E52" t="s">
        <v>12</v>
      </c>
      <c r="F52" t="s">
        <v>113</v>
      </c>
      <c r="G52" t="s">
        <v>249</v>
      </c>
      <c r="H52" s="8">
        <v>468432.64000000001</v>
      </c>
      <c r="I52" t="s">
        <v>14</v>
      </c>
    </row>
    <row r="53" spans="1:9" x14ac:dyDescent="0.25">
      <c r="A53" t="s">
        <v>9</v>
      </c>
      <c r="B53" t="s">
        <v>10</v>
      </c>
      <c r="C53" s="1">
        <v>46148</v>
      </c>
      <c r="D53" t="s">
        <v>11</v>
      </c>
      <c r="E53" t="s">
        <v>12</v>
      </c>
      <c r="F53" t="s">
        <v>33</v>
      </c>
      <c r="G53" t="s">
        <v>250</v>
      </c>
      <c r="H53" s="8">
        <v>54192.32</v>
      </c>
      <c r="I53" t="s">
        <v>14</v>
      </c>
    </row>
    <row r="54" spans="1:9" x14ac:dyDescent="0.25">
      <c r="A54" t="s">
        <v>9</v>
      </c>
      <c r="B54" t="s">
        <v>10</v>
      </c>
      <c r="C54" s="1">
        <v>46148</v>
      </c>
      <c r="D54" t="s">
        <v>20</v>
      </c>
      <c r="E54" t="s">
        <v>12</v>
      </c>
      <c r="F54" t="s">
        <v>251</v>
      </c>
      <c r="G54" t="s">
        <v>252</v>
      </c>
      <c r="H54" s="8">
        <v>36269.440000000002</v>
      </c>
      <c r="I54" t="s">
        <v>23</v>
      </c>
    </row>
    <row r="55" spans="1:9" x14ac:dyDescent="0.25">
      <c r="A55" t="s">
        <v>9</v>
      </c>
      <c r="B55" t="s">
        <v>10</v>
      </c>
      <c r="C55" s="1">
        <v>46148</v>
      </c>
      <c r="D55" t="s">
        <v>20</v>
      </c>
      <c r="E55" t="s">
        <v>12</v>
      </c>
      <c r="F55" t="s">
        <v>175</v>
      </c>
      <c r="G55" t="s">
        <v>253</v>
      </c>
      <c r="H55" s="8">
        <v>340471.63</v>
      </c>
      <c r="I55" t="s">
        <v>30</v>
      </c>
    </row>
    <row r="56" spans="1:9" x14ac:dyDescent="0.25">
      <c r="A56" t="s">
        <v>9</v>
      </c>
      <c r="B56" t="s">
        <v>10</v>
      </c>
      <c r="C56" s="1">
        <v>46148</v>
      </c>
      <c r="D56" t="s">
        <v>20</v>
      </c>
      <c r="E56" t="s">
        <v>12</v>
      </c>
      <c r="F56" t="s">
        <v>254</v>
      </c>
      <c r="G56" t="s">
        <v>255</v>
      </c>
      <c r="H56" s="8">
        <v>52200.33</v>
      </c>
      <c r="I56" t="s">
        <v>23</v>
      </c>
    </row>
    <row r="57" spans="1:9" x14ac:dyDescent="0.25">
      <c r="A57" t="s">
        <v>9</v>
      </c>
      <c r="B57" t="s">
        <v>10</v>
      </c>
      <c r="C57" s="1">
        <v>46148</v>
      </c>
      <c r="D57" t="s">
        <v>20</v>
      </c>
      <c r="E57" t="s">
        <v>12</v>
      </c>
      <c r="F57" t="s">
        <v>254</v>
      </c>
      <c r="G57" t="s">
        <v>256</v>
      </c>
      <c r="H57" s="8">
        <v>47930.61</v>
      </c>
      <c r="I57" t="s">
        <v>30</v>
      </c>
    </row>
    <row r="58" spans="1:9" x14ac:dyDescent="0.25">
      <c r="A58" t="s">
        <v>9</v>
      </c>
      <c r="B58" t="s">
        <v>10</v>
      </c>
      <c r="C58" s="1">
        <v>46148</v>
      </c>
      <c r="D58" t="s">
        <v>11</v>
      </c>
      <c r="E58" t="s">
        <v>12</v>
      </c>
      <c r="F58" t="s">
        <v>73</v>
      </c>
      <c r="G58" t="s">
        <v>257</v>
      </c>
      <c r="H58" s="8">
        <v>466583.21</v>
      </c>
      <c r="I58" t="s">
        <v>14</v>
      </c>
    </row>
    <row r="59" spans="1:9" x14ac:dyDescent="0.25">
      <c r="A59" t="s">
        <v>9</v>
      </c>
      <c r="B59" t="s">
        <v>10</v>
      </c>
      <c r="C59" s="1">
        <v>46148</v>
      </c>
      <c r="D59" t="s">
        <v>11</v>
      </c>
      <c r="E59" t="s">
        <v>12</v>
      </c>
      <c r="F59" t="s">
        <v>124</v>
      </c>
      <c r="G59" t="s">
        <v>258</v>
      </c>
      <c r="H59" s="8">
        <v>515224.91</v>
      </c>
      <c r="I59" t="s">
        <v>14</v>
      </c>
    </row>
    <row r="60" spans="1:9" x14ac:dyDescent="0.25">
      <c r="A60" t="s">
        <v>9</v>
      </c>
      <c r="B60" t="s">
        <v>10</v>
      </c>
      <c r="C60" s="1">
        <v>46148</v>
      </c>
      <c r="D60" t="s">
        <v>20</v>
      </c>
      <c r="E60" t="s">
        <v>12</v>
      </c>
      <c r="F60" t="s">
        <v>65</v>
      </c>
      <c r="G60" t="s">
        <v>259</v>
      </c>
      <c r="H60" s="8">
        <v>41102.300000000003</v>
      </c>
      <c r="I60" t="s">
        <v>30</v>
      </c>
    </row>
    <row r="61" spans="1:9" x14ac:dyDescent="0.25">
      <c r="A61" t="s">
        <v>9</v>
      </c>
      <c r="B61" t="s">
        <v>10</v>
      </c>
      <c r="C61" s="1">
        <v>46148</v>
      </c>
      <c r="D61" t="s">
        <v>20</v>
      </c>
      <c r="E61" t="s">
        <v>12</v>
      </c>
      <c r="F61" t="s">
        <v>65</v>
      </c>
      <c r="G61" t="s">
        <v>260</v>
      </c>
      <c r="H61" s="8">
        <v>81240.12</v>
      </c>
      <c r="I61" t="s">
        <v>23</v>
      </c>
    </row>
    <row r="62" spans="1:9" x14ac:dyDescent="0.25">
      <c r="A62" t="s">
        <v>9</v>
      </c>
      <c r="B62" t="s">
        <v>10</v>
      </c>
      <c r="C62" s="1">
        <v>46148</v>
      </c>
      <c r="D62" t="s">
        <v>11</v>
      </c>
      <c r="E62" t="s">
        <v>12</v>
      </c>
      <c r="F62" t="s">
        <v>15</v>
      </c>
      <c r="G62" t="s">
        <v>261</v>
      </c>
      <c r="H62" s="8">
        <v>659538.19999999995</v>
      </c>
      <c r="I62" t="s">
        <v>14</v>
      </c>
    </row>
    <row r="63" spans="1:9" x14ac:dyDescent="0.25">
      <c r="A63" t="s">
        <v>9</v>
      </c>
      <c r="B63" t="s">
        <v>10</v>
      </c>
      <c r="C63" s="1">
        <v>46148</v>
      </c>
      <c r="D63" t="s">
        <v>20</v>
      </c>
      <c r="E63" t="s">
        <v>12</v>
      </c>
      <c r="F63" t="s">
        <v>262</v>
      </c>
      <c r="G63" t="s">
        <v>263</v>
      </c>
      <c r="H63" s="8">
        <v>31272</v>
      </c>
      <c r="I63" t="s">
        <v>30</v>
      </c>
    </row>
    <row r="64" spans="1:9" x14ac:dyDescent="0.25">
      <c r="A64" t="s">
        <v>9</v>
      </c>
      <c r="B64" t="s">
        <v>10</v>
      </c>
      <c r="C64" s="1">
        <v>46148</v>
      </c>
      <c r="D64" t="s">
        <v>20</v>
      </c>
      <c r="E64" t="s">
        <v>12</v>
      </c>
      <c r="F64" t="s">
        <v>262</v>
      </c>
      <c r="G64" t="s">
        <v>264</v>
      </c>
      <c r="H64" s="8">
        <v>70164.55</v>
      </c>
      <c r="I64" t="s">
        <v>30</v>
      </c>
    </row>
    <row r="65" spans="1:9" x14ac:dyDescent="0.25">
      <c r="A65" t="s">
        <v>9</v>
      </c>
      <c r="B65" t="s">
        <v>10</v>
      </c>
      <c r="C65" s="1">
        <v>46148</v>
      </c>
      <c r="D65" t="s">
        <v>11</v>
      </c>
      <c r="E65" t="s">
        <v>16</v>
      </c>
      <c r="F65" t="s">
        <v>155</v>
      </c>
      <c r="G65" t="s">
        <v>265</v>
      </c>
      <c r="H65" s="8">
        <v>112370.6</v>
      </c>
      <c r="I65" t="s">
        <v>143</v>
      </c>
    </row>
    <row r="66" spans="1:9" x14ac:dyDescent="0.25">
      <c r="A66" t="s">
        <v>9</v>
      </c>
      <c r="B66" t="s">
        <v>10</v>
      </c>
      <c r="C66" s="1">
        <v>46148</v>
      </c>
      <c r="D66" t="s">
        <v>11</v>
      </c>
      <c r="E66" t="s">
        <v>16</v>
      </c>
      <c r="F66" t="s">
        <v>101</v>
      </c>
      <c r="G66" t="s">
        <v>266</v>
      </c>
      <c r="H66" s="8">
        <v>38351.08</v>
      </c>
      <c r="I66" t="s">
        <v>143</v>
      </c>
    </row>
    <row r="67" spans="1:9" x14ac:dyDescent="0.25">
      <c r="A67" t="s">
        <v>9</v>
      </c>
      <c r="B67" t="s">
        <v>10</v>
      </c>
      <c r="C67" s="1">
        <v>46148</v>
      </c>
      <c r="D67" t="s">
        <v>11</v>
      </c>
      <c r="E67" t="s">
        <v>16</v>
      </c>
      <c r="F67" t="s">
        <v>101</v>
      </c>
      <c r="G67" t="s">
        <v>267</v>
      </c>
      <c r="H67" s="8">
        <v>32250.04</v>
      </c>
      <c r="I67" t="s">
        <v>77</v>
      </c>
    </row>
    <row r="68" spans="1:9" x14ac:dyDescent="0.25">
      <c r="A68" t="s">
        <v>9</v>
      </c>
      <c r="B68" t="s">
        <v>10</v>
      </c>
      <c r="C68" s="1">
        <v>46148</v>
      </c>
      <c r="D68" t="s">
        <v>11</v>
      </c>
      <c r="E68" t="s">
        <v>16</v>
      </c>
      <c r="F68" t="s">
        <v>91</v>
      </c>
      <c r="G68" t="s">
        <v>268</v>
      </c>
      <c r="H68" s="8">
        <v>813636</v>
      </c>
      <c r="I68" t="s">
        <v>77</v>
      </c>
    </row>
    <row r="69" spans="1:9" x14ac:dyDescent="0.25">
      <c r="A69" t="s">
        <v>9</v>
      </c>
      <c r="B69" t="s">
        <v>10</v>
      </c>
      <c r="C69" s="1">
        <v>46148</v>
      </c>
      <c r="D69" t="s">
        <v>11</v>
      </c>
      <c r="E69" t="s">
        <v>16</v>
      </c>
      <c r="F69" t="s">
        <v>119</v>
      </c>
      <c r="G69" t="s">
        <v>269</v>
      </c>
      <c r="H69" s="8">
        <v>26820</v>
      </c>
      <c r="I69" t="s">
        <v>77</v>
      </c>
    </row>
    <row r="70" spans="1:9" x14ac:dyDescent="0.25">
      <c r="A70" t="s">
        <v>9</v>
      </c>
      <c r="B70" t="s">
        <v>10</v>
      </c>
      <c r="C70" s="1">
        <v>46148</v>
      </c>
      <c r="D70" t="s">
        <v>11</v>
      </c>
      <c r="E70" t="s">
        <v>16</v>
      </c>
      <c r="F70" t="s">
        <v>34</v>
      </c>
      <c r="G70" t="s">
        <v>270</v>
      </c>
      <c r="H70" s="8">
        <v>91440.89</v>
      </c>
      <c r="I70" t="s">
        <v>35</v>
      </c>
    </row>
    <row r="71" spans="1:9" x14ac:dyDescent="0.25">
      <c r="A71" t="s">
        <v>9</v>
      </c>
      <c r="B71" t="s">
        <v>10</v>
      </c>
      <c r="C71" s="1">
        <v>46148</v>
      </c>
      <c r="D71" t="s">
        <v>11</v>
      </c>
      <c r="E71" t="s">
        <v>16</v>
      </c>
      <c r="F71" t="s">
        <v>34</v>
      </c>
      <c r="G71" t="s">
        <v>271</v>
      </c>
      <c r="H71" s="8">
        <v>87315.83</v>
      </c>
      <c r="I71" t="s">
        <v>35</v>
      </c>
    </row>
    <row r="72" spans="1:9" x14ac:dyDescent="0.25">
      <c r="A72" t="s">
        <v>9</v>
      </c>
      <c r="B72" t="s">
        <v>10</v>
      </c>
      <c r="C72" s="1">
        <v>46148</v>
      </c>
      <c r="D72" t="s">
        <v>11</v>
      </c>
      <c r="E72" t="s">
        <v>16</v>
      </c>
      <c r="F72" t="s">
        <v>17</v>
      </c>
      <c r="G72" t="s">
        <v>272</v>
      </c>
      <c r="H72" s="8">
        <v>103976.5</v>
      </c>
      <c r="I72" t="s">
        <v>140</v>
      </c>
    </row>
    <row r="73" spans="1:9" x14ac:dyDescent="0.25">
      <c r="A73" t="s">
        <v>9</v>
      </c>
      <c r="B73" t="s">
        <v>10</v>
      </c>
      <c r="C73" s="1">
        <v>46148</v>
      </c>
      <c r="D73" t="s">
        <v>11</v>
      </c>
      <c r="E73" t="s">
        <v>16</v>
      </c>
      <c r="F73" t="s">
        <v>52</v>
      </c>
      <c r="G73" t="s">
        <v>273</v>
      </c>
      <c r="H73" s="8">
        <v>235837.68</v>
      </c>
      <c r="I73" t="s">
        <v>177</v>
      </c>
    </row>
    <row r="74" spans="1:9" x14ac:dyDescent="0.25">
      <c r="A74" t="s">
        <v>9</v>
      </c>
      <c r="B74" t="s">
        <v>10</v>
      </c>
      <c r="C74" s="1">
        <v>46148</v>
      </c>
      <c r="D74" t="s">
        <v>11</v>
      </c>
      <c r="E74" t="s">
        <v>16</v>
      </c>
      <c r="F74" t="s">
        <v>52</v>
      </c>
      <c r="G74" t="s">
        <v>274</v>
      </c>
      <c r="H74" s="8">
        <v>51005.59</v>
      </c>
      <c r="I74" t="s">
        <v>103</v>
      </c>
    </row>
    <row r="75" spans="1:9" x14ac:dyDescent="0.25">
      <c r="A75" t="s">
        <v>9</v>
      </c>
      <c r="B75" t="s">
        <v>10</v>
      </c>
      <c r="C75" s="1">
        <v>46148</v>
      </c>
      <c r="D75" t="s">
        <v>11</v>
      </c>
      <c r="E75" t="s">
        <v>16</v>
      </c>
      <c r="F75" t="s">
        <v>275</v>
      </c>
      <c r="G75" t="s">
        <v>276</v>
      </c>
      <c r="H75" s="8">
        <v>51832.800000000003</v>
      </c>
      <c r="I75" t="s">
        <v>277</v>
      </c>
    </row>
    <row r="76" spans="1:9" x14ac:dyDescent="0.25">
      <c r="A76" t="s">
        <v>9</v>
      </c>
      <c r="B76" t="s">
        <v>10</v>
      </c>
      <c r="C76" s="1">
        <v>46148</v>
      </c>
      <c r="D76" t="s">
        <v>11</v>
      </c>
      <c r="E76" t="s">
        <v>16</v>
      </c>
      <c r="F76" t="s">
        <v>188</v>
      </c>
      <c r="G76" t="s">
        <v>278</v>
      </c>
      <c r="H76" s="8">
        <v>25689.17</v>
      </c>
      <c r="I76" t="s">
        <v>279</v>
      </c>
    </row>
    <row r="77" spans="1:9" x14ac:dyDescent="0.25">
      <c r="A77" t="s">
        <v>9</v>
      </c>
      <c r="B77" t="s">
        <v>10</v>
      </c>
      <c r="C77" s="1">
        <v>46148</v>
      </c>
      <c r="D77" t="s">
        <v>11</v>
      </c>
      <c r="E77" t="s">
        <v>16</v>
      </c>
      <c r="F77" t="s">
        <v>49</v>
      </c>
      <c r="G77" t="s">
        <v>280</v>
      </c>
      <c r="H77" s="8">
        <v>-845947.64</v>
      </c>
      <c r="I77" t="s">
        <v>281</v>
      </c>
    </row>
    <row r="78" spans="1:9" x14ac:dyDescent="0.25">
      <c r="A78" t="s">
        <v>9</v>
      </c>
      <c r="B78" t="s">
        <v>10</v>
      </c>
      <c r="C78" s="1">
        <v>46149</v>
      </c>
      <c r="D78" t="s">
        <v>37</v>
      </c>
      <c r="E78" t="s">
        <v>12</v>
      </c>
      <c r="F78" t="s">
        <v>69</v>
      </c>
      <c r="G78" t="s">
        <v>282</v>
      </c>
      <c r="H78" s="8">
        <v>25000</v>
      </c>
      <c r="I78" t="s">
        <v>70</v>
      </c>
    </row>
    <row r="79" spans="1:9" x14ac:dyDescent="0.25">
      <c r="A79" t="s">
        <v>9</v>
      </c>
      <c r="B79" t="s">
        <v>10</v>
      </c>
      <c r="C79" s="1">
        <v>46149</v>
      </c>
      <c r="D79" t="s">
        <v>20</v>
      </c>
      <c r="E79" t="s">
        <v>12</v>
      </c>
      <c r="F79" t="s">
        <v>175</v>
      </c>
      <c r="G79" t="s">
        <v>283</v>
      </c>
      <c r="H79" s="8">
        <v>-32406.080000000002</v>
      </c>
      <c r="I79" t="s">
        <v>30</v>
      </c>
    </row>
    <row r="80" spans="1:9" x14ac:dyDescent="0.25">
      <c r="A80" t="s">
        <v>9</v>
      </c>
      <c r="B80" t="s">
        <v>10</v>
      </c>
      <c r="C80" s="1">
        <v>46149</v>
      </c>
      <c r="D80" t="s">
        <v>26</v>
      </c>
      <c r="E80" t="s">
        <v>100</v>
      </c>
      <c r="F80" t="s">
        <v>69</v>
      </c>
      <c r="G80" t="s">
        <v>284</v>
      </c>
      <c r="H80" s="8">
        <v>34639.4</v>
      </c>
      <c r="I80" t="s">
        <v>98</v>
      </c>
    </row>
    <row r="81" spans="1:9" x14ac:dyDescent="0.25">
      <c r="A81" t="s">
        <v>9</v>
      </c>
      <c r="B81" t="s">
        <v>10</v>
      </c>
      <c r="C81" s="1">
        <v>46149</v>
      </c>
      <c r="D81" t="s">
        <v>11</v>
      </c>
      <c r="E81" t="s">
        <v>16</v>
      </c>
      <c r="F81" t="s">
        <v>79</v>
      </c>
      <c r="G81" t="s">
        <v>285</v>
      </c>
      <c r="H81" s="8">
        <v>35518.33</v>
      </c>
      <c r="I81" t="s">
        <v>77</v>
      </c>
    </row>
    <row r="82" spans="1:9" x14ac:dyDescent="0.25">
      <c r="A82" t="s">
        <v>9</v>
      </c>
      <c r="B82" t="s">
        <v>10</v>
      </c>
      <c r="C82" s="1">
        <v>46149</v>
      </c>
      <c r="D82" t="s">
        <v>11</v>
      </c>
      <c r="E82" t="s">
        <v>16</v>
      </c>
      <c r="F82" t="s">
        <v>117</v>
      </c>
      <c r="G82" t="s">
        <v>286</v>
      </c>
      <c r="H82" s="8">
        <v>26804.98</v>
      </c>
      <c r="I82" t="s">
        <v>127</v>
      </c>
    </row>
    <row r="83" spans="1:9" x14ac:dyDescent="0.25">
      <c r="A83" t="s">
        <v>9</v>
      </c>
      <c r="B83" t="s">
        <v>10</v>
      </c>
      <c r="C83" s="1">
        <v>46150</v>
      </c>
      <c r="D83" t="s">
        <v>20</v>
      </c>
      <c r="E83" t="s">
        <v>12</v>
      </c>
      <c r="F83" t="s">
        <v>22</v>
      </c>
      <c r="G83" t="s">
        <v>287</v>
      </c>
      <c r="H83" s="8">
        <v>27285</v>
      </c>
      <c r="I83" t="s">
        <v>23</v>
      </c>
    </row>
    <row r="84" spans="1:9" x14ac:dyDescent="0.25">
      <c r="A84" t="s">
        <v>9</v>
      </c>
      <c r="B84" t="s">
        <v>10</v>
      </c>
      <c r="C84" s="1">
        <v>46150</v>
      </c>
      <c r="D84" t="s">
        <v>20</v>
      </c>
      <c r="E84" t="s">
        <v>12</v>
      </c>
      <c r="F84" t="s">
        <v>123</v>
      </c>
      <c r="G84" t="s">
        <v>288</v>
      </c>
      <c r="H84" s="8">
        <v>34278.17</v>
      </c>
      <c r="I84" t="s">
        <v>30</v>
      </c>
    </row>
    <row r="85" spans="1:9" x14ac:dyDescent="0.25">
      <c r="A85" t="s">
        <v>9</v>
      </c>
      <c r="B85" t="s">
        <v>10</v>
      </c>
      <c r="C85" s="1">
        <v>46150</v>
      </c>
      <c r="D85" t="s">
        <v>11</v>
      </c>
      <c r="E85" t="s">
        <v>16</v>
      </c>
      <c r="F85" t="s">
        <v>115</v>
      </c>
      <c r="G85" t="s">
        <v>289</v>
      </c>
      <c r="H85" s="8">
        <v>995584.45</v>
      </c>
      <c r="I85" t="s">
        <v>77</v>
      </c>
    </row>
    <row r="86" spans="1:9" x14ac:dyDescent="0.25">
      <c r="A86" t="s">
        <v>9</v>
      </c>
      <c r="B86" t="s">
        <v>10</v>
      </c>
      <c r="C86" s="1">
        <v>46150</v>
      </c>
      <c r="D86" t="s">
        <v>11</v>
      </c>
      <c r="E86" t="s">
        <v>16</v>
      </c>
      <c r="F86" t="s">
        <v>170</v>
      </c>
      <c r="G86" t="s">
        <v>290</v>
      </c>
      <c r="H86" s="8">
        <v>-36307</v>
      </c>
      <c r="I86" t="s">
        <v>291</v>
      </c>
    </row>
    <row r="87" spans="1:9" x14ac:dyDescent="0.25">
      <c r="A87" t="s">
        <v>9</v>
      </c>
      <c r="B87" t="s">
        <v>10</v>
      </c>
      <c r="C87" s="1">
        <v>46153</v>
      </c>
      <c r="D87" t="s">
        <v>20</v>
      </c>
      <c r="E87" t="s">
        <v>12</v>
      </c>
      <c r="F87" t="s">
        <v>292</v>
      </c>
      <c r="G87" t="s">
        <v>293</v>
      </c>
      <c r="H87" s="8">
        <v>26400</v>
      </c>
      <c r="I87" t="s">
        <v>294</v>
      </c>
    </row>
    <row r="88" spans="1:9" x14ac:dyDescent="0.25">
      <c r="A88" t="s">
        <v>9</v>
      </c>
      <c r="B88" t="s">
        <v>10</v>
      </c>
      <c r="C88" s="1">
        <v>46153</v>
      </c>
      <c r="D88" t="s">
        <v>20</v>
      </c>
      <c r="E88" t="s">
        <v>12</v>
      </c>
      <c r="F88" t="s">
        <v>22</v>
      </c>
      <c r="G88" t="s">
        <v>295</v>
      </c>
      <c r="H88" s="8">
        <v>154217.9</v>
      </c>
      <c r="I88" t="s">
        <v>30</v>
      </c>
    </row>
    <row r="89" spans="1:9" x14ac:dyDescent="0.25">
      <c r="A89" t="s">
        <v>9</v>
      </c>
      <c r="B89" t="s">
        <v>10</v>
      </c>
      <c r="C89" s="1">
        <v>46153</v>
      </c>
      <c r="D89" t="s">
        <v>11</v>
      </c>
      <c r="E89" t="s">
        <v>12</v>
      </c>
      <c r="F89" t="s">
        <v>58</v>
      </c>
      <c r="G89" t="s">
        <v>296</v>
      </c>
      <c r="H89" s="8">
        <v>-54382.75</v>
      </c>
      <c r="I89" t="s">
        <v>14</v>
      </c>
    </row>
    <row r="90" spans="1:9" x14ac:dyDescent="0.25">
      <c r="A90" t="s">
        <v>9</v>
      </c>
      <c r="B90" t="s">
        <v>10</v>
      </c>
      <c r="C90" s="1">
        <v>46153</v>
      </c>
      <c r="D90" t="s">
        <v>11</v>
      </c>
      <c r="E90" t="s">
        <v>12</v>
      </c>
      <c r="F90" t="s">
        <v>58</v>
      </c>
      <c r="G90" t="s">
        <v>297</v>
      </c>
      <c r="H90" s="8">
        <v>-34874.699999999997</v>
      </c>
      <c r="I90" t="s">
        <v>14</v>
      </c>
    </row>
    <row r="91" spans="1:9" x14ac:dyDescent="0.25">
      <c r="A91" t="s">
        <v>9</v>
      </c>
      <c r="B91" t="s">
        <v>10</v>
      </c>
      <c r="C91" s="1">
        <v>46153</v>
      </c>
      <c r="D91" t="s">
        <v>11</v>
      </c>
      <c r="E91" t="s">
        <v>16</v>
      </c>
      <c r="F91" t="s">
        <v>298</v>
      </c>
      <c r="G91" t="s">
        <v>299</v>
      </c>
      <c r="H91" s="8">
        <v>39412.86</v>
      </c>
      <c r="I91" t="s">
        <v>143</v>
      </c>
    </row>
    <row r="92" spans="1:9" x14ac:dyDescent="0.25">
      <c r="A92" t="s">
        <v>9</v>
      </c>
      <c r="B92" t="s">
        <v>10</v>
      </c>
      <c r="C92" s="1">
        <v>46153</v>
      </c>
      <c r="D92" t="s">
        <v>11</v>
      </c>
      <c r="E92" t="s">
        <v>16</v>
      </c>
      <c r="F92" t="s">
        <v>53</v>
      </c>
      <c r="G92" t="s">
        <v>300</v>
      </c>
      <c r="H92" s="8">
        <v>232853.75</v>
      </c>
      <c r="I92" t="s">
        <v>54</v>
      </c>
    </row>
    <row r="93" spans="1:9" x14ac:dyDescent="0.25">
      <c r="A93" t="s">
        <v>9</v>
      </c>
      <c r="B93" t="s">
        <v>10</v>
      </c>
      <c r="C93" s="1">
        <v>46153</v>
      </c>
      <c r="D93" t="s">
        <v>11</v>
      </c>
      <c r="E93" t="s">
        <v>16</v>
      </c>
      <c r="F93" t="s">
        <v>18</v>
      </c>
      <c r="G93" t="s">
        <v>301</v>
      </c>
      <c r="H93" s="8">
        <v>-46364.92</v>
      </c>
      <c r="I93" t="s">
        <v>105</v>
      </c>
    </row>
    <row r="94" spans="1:9" x14ac:dyDescent="0.25">
      <c r="A94" t="s">
        <v>9</v>
      </c>
      <c r="B94" t="s">
        <v>10</v>
      </c>
      <c r="C94" s="1">
        <v>46153</v>
      </c>
      <c r="D94" t="s">
        <v>11</v>
      </c>
      <c r="E94" t="s">
        <v>16</v>
      </c>
      <c r="F94" t="s">
        <v>139</v>
      </c>
      <c r="G94" t="s">
        <v>302</v>
      </c>
      <c r="H94" s="8">
        <v>45534</v>
      </c>
      <c r="I94" t="s">
        <v>122</v>
      </c>
    </row>
    <row r="95" spans="1:9" x14ac:dyDescent="0.25">
      <c r="A95" t="s">
        <v>9</v>
      </c>
      <c r="B95" t="s">
        <v>10</v>
      </c>
      <c r="C95" s="1">
        <v>46153</v>
      </c>
      <c r="D95" t="s">
        <v>11</v>
      </c>
      <c r="E95" t="s">
        <v>16</v>
      </c>
      <c r="F95" t="s">
        <v>185</v>
      </c>
      <c r="G95" t="s">
        <v>303</v>
      </c>
      <c r="H95" s="8">
        <v>169487.71</v>
      </c>
      <c r="I95" t="s">
        <v>27</v>
      </c>
    </row>
    <row r="96" spans="1:9" x14ac:dyDescent="0.25">
      <c r="A96" t="s">
        <v>9</v>
      </c>
      <c r="B96" t="s">
        <v>10</v>
      </c>
      <c r="C96" s="1">
        <v>46153</v>
      </c>
      <c r="D96" t="s">
        <v>26</v>
      </c>
      <c r="E96" t="s">
        <v>86</v>
      </c>
      <c r="F96" t="s">
        <v>135</v>
      </c>
      <c r="G96" t="s">
        <v>304</v>
      </c>
      <c r="H96" s="8">
        <v>56193.67</v>
      </c>
      <c r="I96" t="s">
        <v>127</v>
      </c>
    </row>
    <row r="97" spans="1:9" x14ac:dyDescent="0.25">
      <c r="A97" t="s">
        <v>9</v>
      </c>
      <c r="B97" t="s">
        <v>10</v>
      </c>
      <c r="C97" s="1">
        <v>46154</v>
      </c>
      <c r="D97" t="s">
        <v>20</v>
      </c>
      <c r="E97" t="s">
        <v>12</v>
      </c>
      <c r="F97" t="s">
        <v>22</v>
      </c>
      <c r="G97" t="s">
        <v>305</v>
      </c>
      <c r="H97" s="8">
        <v>249325.46</v>
      </c>
      <c r="I97" t="s">
        <v>23</v>
      </c>
    </row>
    <row r="98" spans="1:9" x14ac:dyDescent="0.25">
      <c r="A98" t="s">
        <v>9</v>
      </c>
      <c r="B98" t="s">
        <v>10</v>
      </c>
      <c r="C98" s="1">
        <v>46154</v>
      </c>
      <c r="D98" t="s">
        <v>20</v>
      </c>
      <c r="E98" t="s">
        <v>12</v>
      </c>
      <c r="F98" t="s">
        <v>22</v>
      </c>
      <c r="G98" t="s">
        <v>306</v>
      </c>
      <c r="H98" s="8">
        <v>37219.49</v>
      </c>
      <c r="I98" t="s">
        <v>137</v>
      </c>
    </row>
    <row r="99" spans="1:9" x14ac:dyDescent="0.25">
      <c r="A99" t="s">
        <v>9</v>
      </c>
      <c r="B99" t="s">
        <v>10</v>
      </c>
      <c r="C99" s="1">
        <v>46154</v>
      </c>
      <c r="D99" t="s">
        <v>20</v>
      </c>
      <c r="E99" t="s">
        <v>12</v>
      </c>
      <c r="F99" t="s">
        <v>22</v>
      </c>
      <c r="G99" t="s">
        <v>307</v>
      </c>
      <c r="H99" s="8">
        <v>163998.35</v>
      </c>
      <c r="I99" t="s">
        <v>137</v>
      </c>
    </row>
    <row r="100" spans="1:9" x14ac:dyDescent="0.25">
      <c r="A100" t="s">
        <v>9</v>
      </c>
      <c r="B100" t="s">
        <v>10</v>
      </c>
      <c r="C100" s="1">
        <v>46154</v>
      </c>
      <c r="D100" t="s">
        <v>20</v>
      </c>
      <c r="E100" t="s">
        <v>12</v>
      </c>
      <c r="F100" t="s">
        <v>22</v>
      </c>
      <c r="G100" t="s">
        <v>308</v>
      </c>
      <c r="H100" s="8">
        <v>97685.3</v>
      </c>
      <c r="I100" t="s">
        <v>137</v>
      </c>
    </row>
    <row r="101" spans="1:9" x14ac:dyDescent="0.25">
      <c r="A101" t="s">
        <v>9</v>
      </c>
      <c r="B101" t="s">
        <v>10</v>
      </c>
      <c r="C101" s="1">
        <v>46154</v>
      </c>
      <c r="D101" t="s">
        <v>20</v>
      </c>
      <c r="E101" t="s">
        <v>12</v>
      </c>
      <c r="F101" t="s">
        <v>22</v>
      </c>
      <c r="G101" t="s">
        <v>309</v>
      </c>
      <c r="H101" s="8">
        <v>128919.97</v>
      </c>
      <c r="I101" t="s">
        <v>137</v>
      </c>
    </row>
    <row r="102" spans="1:9" x14ac:dyDescent="0.25">
      <c r="A102" t="s">
        <v>9</v>
      </c>
      <c r="B102" t="s">
        <v>10</v>
      </c>
      <c r="C102" s="1">
        <v>46154</v>
      </c>
      <c r="D102" t="s">
        <v>20</v>
      </c>
      <c r="E102" t="s">
        <v>12</v>
      </c>
      <c r="F102" t="s">
        <v>22</v>
      </c>
      <c r="G102" t="s">
        <v>310</v>
      </c>
      <c r="H102" s="8">
        <v>27608.66</v>
      </c>
      <c r="I102" t="s">
        <v>137</v>
      </c>
    </row>
    <row r="103" spans="1:9" x14ac:dyDescent="0.25">
      <c r="A103" t="s">
        <v>9</v>
      </c>
      <c r="B103" t="s">
        <v>10</v>
      </c>
      <c r="C103" s="1">
        <v>46154</v>
      </c>
      <c r="D103" t="s">
        <v>20</v>
      </c>
      <c r="E103" t="s">
        <v>12</v>
      </c>
      <c r="F103" t="s">
        <v>22</v>
      </c>
      <c r="G103" t="s">
        <v>311</v>
      </c>
      <c r="H103" s="8">
        <v>40527.599999999999</v>
      </c>
      <c r="I103" t="s">
        <v>23</v>
      </c>
    </row>
    <row r="104" spans="1:9" x14ac:dyDescent="0.25">
      <c r="A104" t="s">
        <v>9</v>
      </c>
      <c r="B104" t="s">
        <v>10</v>
      </c>
      <c r="C104" s="1">
        <v>46154</v>
      </c>
      <c r="D104" t="s">
        <v>20</v>
      </c>
      <c r="E104" t="s">
        <v>12</v>
      </c>
      <c r="F104" t="s">
        <v>192</v>
      </c>
      <c r="G104" t="s">
        <v>312</v>
      </c>
      <c r="H104" s="8">
        <v>78562.5</v>
      </c>
      <c r="I104" t="s">
        <v>313</v>
      </c>
    </row>
    <row r="105" spans="1:9" x14ac:dyDescent="0.25">
      <c r="A105" t="s">
        <v>9</v>
      </c>
      <c r="B105" t="s">
        <v>10</v>
      </c>
      <c r="C105" s="1">
        <v>46154</v>
      </c>
      <c r="D105" t="s">
        <v>20</v>
      </c>
      <c r="E105" t="s">
        <v>12</v>
      </c>
      <c r="F105" t="s">
        <v>314</v>
      </c>
      <c r="G105" t="s">
        <v>315</v>
      </c>
      <c r="H105" s="8">
        <v>37703.35</v>
      </c>
      <c r="I105" t="s">
        <v>23</v>
      </c>
    </row>
    <row r="106" spans="1:9" x14ac:dyDescent="0.25">
      <c r="A106" t="s">
        <v>9</v>
      </c>
      <c r="B106" t="s">
        <v>10</v>
      </c>
      <c r="C106" s="1">
        <v>46154</v>
      </c>
      <c r="D106" t="s">
        <v>20</v>
      </c>
      <c r="E106" t="s">
        <v>12</v>
      </c>
      <c r="F106" t="s">
        <v>314</v>
      </c>
      <c r="G106" t="s">
        <v>316</v>
      </c>
      <c r="H106" s="8">
        <v>37703.35</v>
      </c>
      <c r="I106" t="s">
        <v>23</v>
      </c>
    </row>
    <row r="107" spans="1:9" x14ac:dyDescent="0.25">
      <c r="A107" t="s">
        <v>9</v>
      </c>
      <c r="B107" t="s">
        <v>10</v>
      </c>
      <c r="C107" s="1">
        <v>46154</v>
      </c>
      <c r="D107" t="s">
        <v>20</v>
      </c>
      <c r="E107" t="s">
        <v>12</v>
      </c>
      <c r="F107" t="s">
        <v>65</v>
      </c>
      <c r="G107" t="s">
        <v>317</v>
      </c>
      <c r="H107" s="8">
        <v>-82075.149999999994</v>
      </c>
      <c r="I107" t="s">
        <v>23</v>
      </c>
    </row>
    <row r="108" spans="1:9" x14ac:dyDescent="0.25">
      <c r="A108" t="s">
        <v>9</v>
      </c>
      <c r="B108" t="s">
        <v>10</v>
      </c>
      <c r="C108" s="1">
        <v>46154</v>
      </c>
      <c r="D108" t="s">
        <v>26</v>
      </c>
      <c r="E108" t="s">
        <v>100</v>
      </c>
      <c r="F108" t="s">
        <v>69</v>
      </c>
      <c r="G108" t="s">
        <v>318</v>
      </c>
      <c r="H108" s="8">
        <v>85832.2</v>
      </c>
      <c r="I108" t="s">
        <v>98</v>
      </c>
    </row>
    <row r="109" spans="1:9" x14ac:dyDescent="0.25">
      <c r="A109" t="s">
        <v>9</v>
      </c>
      <c r="B109" t="s">
        <v>10</v>
      </c>
      <c r="C109" s="1">
        <v>46154</v>
      </c>
      <c r="D109" t="s">
        <v>26</v>
      </c>
      <c r="E109" t="s">
        <v>100</v>
      </c>
      <c r="F109" t="s">
        <v>180</v>
      </c>
      <c r="G109" t="s">
        <v>319</v>
      </c>
      <c r="H109" s="8">
        <v>57226.8</v>
      </c>
      <c r="I109" t="s">
        <v>98</v>
      </c>
    </row>
    <row r="110" spans="1:9" x14ac:dyDescent="0.25">
      <c r="A110" t="s">
        <v>9</v>
      </c>
      <c r="B110" t="s">
        <v>10</v>
      </c>
      <c r="C110" s="1">
        <v>46154</v>
      </c>
      <c r="D110" t="s">
        <v>11</v>
      </c>
      <c r="E110" t="s">
        <v>16</v>
      </c>
      <c r="F110" t="s">
        <v>83</v>
      </c>
      <c r="G110" t="s">
        <v>320</v>
      </c>
      <c r="H110" s="8">
        <v>28283.4</v>
      </c>
      <c r="I110" t="s">
        <v>77</v>
      </c>
    </row>
    <row r="111" spans="1:9" x14ac:dyDescent="0.25">
      <c r="A111" t="s">
        <v>9</v>
      </c>
      <c r="B111" t="s">
        <v>10</v>
      </c>
      <c r="C111" s="1">
        <v>46154</v>
      </c>
      <c r="D111" t="s">
        <v>11</v>
      </c>
      <c r="E111" t="s">
        <v>16</v>
      </c>
      <c r="F111" t="s">
        <v>186</v>
      </c>
      <c r="G111" t="s">
        <v>321</v>
      </c>
      <c r="H111" s="8">
        <v>139579.76</v>
      </c>
      <c r="I111" t="s">
        <v>77</v>
      </c>
    </row>
    <row r="112" spans="1:9" x14ac:dyDescent="0.25">
      <c r="A112" t="s">
        <v>9</v>
      </c>
      <c r="B112" t="s">
        <v>10</v>
      </c>
      <c r="C112" s="1">
        <v>46154</v>
      </c>
      <c r="D112" t="s">
        <v>11</v>
      </c>
      <c r="E112" t="s">
        <v>16</v>
      </c>
      <c r="F112" t="s">
        <v>110</v>
      </c>
      <c r="G112" t="s">
        <v>322</v>
      </c>
      <c r="H112" s="8">
        <v>117544.43</v>
      </c>
      <c r="I112" t="s">
        <v>77</v>
      </c>
    </row>
    <row r="113" spans="1:9" x14ac:dyDescent="0.25">
      <c r="A113" t="s">
        <v>9</v>
      </c>
      <c r="B113" t="s">
        <v>10</v>
      </c>
      <c r="C113" s="1">
        <v>46154</v>
      </c>
      <c r="D113" t="s">
        <v>11</v>
      </c>
      <c r="E113" t="s">
        <v>16</v>
      </c>
      <c r="F113" t="s">
        <v>115</v>
      </c>
      <c r="G113" t="s">
        <v>323</v>
      </c>
      <c r="H113" s="8">
        <v>58645.57</v>
      </c>
      <c r="I113" t="s">
        <v>77</v>
      </c>
    </row>
    <row r="114" spans="1:9" x14ac:dyDescent="0.25">
      <c r="A114" t="s">
        <v>9</v>
      </c>
      <c r="B114" t="s">
        <v>10</v>
      </c>
      <c r="C114" s="1">
        <v>46154</v>
      </c>
      <c r="D114" t="s">
        <v>11</v>
      </c>
      <c r="E114" t="s">
        <v>16</v>
      </c>
      <c r="F114" t="s">
        <v>324</v>
      </c>
      <c r="G114" t="s">
        <v>325</v>
      </c>
      <c r="H114" s="8">
        <v>51511.72</v>
      </c>
      <c r="I114" t="s">
        <v>85</v>
      </c>
    </row>
    <row r="115" spans="1:9" x14ac:dyDescent="0.25">
      <c r="A115" t="s">
        <v>9</v>
      </c>
      <c r="B115" t="s">
        <v>10</v>
      </c>
      <c r="C115" s="1">
        <v>46154</v>
      </c>
      <c r="D115" t="s">
        <v>11</v>
      </c>
      <c r="E115" t="s">
        <v>16</v>
      </c>
      <c r="F115" t="s">
        <v>324</v>
      </c>
      <c r="G115" t="s">
        <v>326</v>
      </c>
      <c r="H115" s="8">
        <v>25470</v>
      </c>
      <c r="I115" t="s">
        <v>84</v>
      </c>
    </row>
    <row r="116" spans="1:9" x14ac:dyDescent="0.25">
      <c r="A116" t="s">
        <v>9</v>
      </c>
      <c r="B116" t="s">
        <v>10</v>
      </c>
      <c r="C116" s="1">
        <v>46154</v>
      </c>
      <c r="D116" t="s">
        <v>26</v>
      </c>
      <c r="E116" t="s">
        <v>86</v>
      </c>
      <c r="F116" t="s">
        <v>135</v>
      </c>
      <c r="G116" t="s">
        <v>327</v>
      </c>
      <c r="H116" s="8">
        <v>59299.72</v>
      </c>
      <c r="I116" t="s">
        <v>127</v>
      </c>
    </row>
    <row r="117" spans="1:9" x14ac:dyDescent="0.25">
      <c r="A117" t="s">
        <v>9</v>
      </c>
      <c r="B117" t="s">
        <v>10</v>
      </c>
      <c r="C117" s="1">
        <v>46155</v>
      </c>
      <c r="D117" t="s">
        <v>20</v>
      </c>
      <c r="E117" t="s">
        <v>12</v>
      </c>
      <c r="F117" t="s">
        <v>22</v>
      </c>
      <c r="G117" t="s">
        <v>328</v>
      </c>
      <c r="H117" s="8">
        <v>50220</v>
      </c>
      <c r="I117" t="s">
        <v>23</v>
      </c>
    </row>
    <row r="118" spans="1:9" x14ac:dyDescent="0.25">
      <c r="A118" t="s">
        <v>9</v>
      </c>
      <c r="B118" t="s">
        <v>10</v>
      </c>
      <c r="C118" s="1">
        <v>46155</v>
      </c>
      <c r="D118" t="s">
        <v>20</v>
      </c>
      <c r="E118" t="s">
        <v>12</v>
      </c>
      <c r="F118" t="s">
        <v>108</v>
      </c>
      <c r="G118" t="s">
        <v>329</v>
      </c>
      <c r="H118" s="8">
        <v>25471.759999999998</v>
      </c>
      <c r="I118" t="s">
        <v>30</v>
      </c>
    </row>
    <row r="119" spans="1:9" x14ac:dyDescent="0.25">
      <c r="A119" t="s">
        <v>9</v>
      </c>
      <c r="B119" t="s">
        <v>10</v>
      </c>
      <c r="C119" s="1">
        <v>46155</v>
      </c>
      <c r="D119" t="s">
        <v>20</v>
      </c>
      <c r="E119" t="s">
        <v>12</v>
      </c>
      <c r="F119" t="s">
        <v>108</v>
      </c>
      <c r="G119" t="s">
        <v>330</v>
      </c>
      <c r="H119" s="8">
        <v>30076.03</v>
      </c>
      <c r="I119" t="s">
        <v>30</v>
      </c>
    </row>
    <row r="120" spans="1:9" x14ac:dyDescent="0.25">
      <c r="A120" t="s">
        <v>9</v>
      </c>
      <c r="B120" t="s">
        <v>10</v>
      </c>
      <c r="C120" s="1">
        <v>46155</v>
      </c>
      <c r="D120" t="s">
        <v>20</v>
      </c>
      <c r="E120" t="s">
        <v>12</v>
      </c>
      <c r="F120" t="s">
        <v>21</v>
      </c>
      <c r="G120" t="s">
        <v>331</v>
      </c>
      <c r="H120" s="8">
        <v>110216.47</v>
      </c>
      <c r="I120" t="s">
        <v>137</v>
      </c>
    </row>
    <row r="121" spans="1:9" x14ac:dyDescent="0.25">
      <c r="A121" t="s">
        <v>9</v>
      </c>
      <c r="B121" t="s">
        <v>10</v>
      </c>
      <c r="C121" s="1">
        <v>46155</v>
      </c>
      <c r="D121" t="s">
        <v>20</v>
      </c>
      <c r="E121" t="s">
        <v>12</v>
      </c>
      <c r="F121" t="s">
        <v>131</v>
      </c>
      <c r="G121" t="s">
        <v>332</v>
      </c>
      <c r="H121" s="8">
        <v>57074.99</v>
      </c>
      <c r="I121" t="s">
        <v>23</v>
      </c>
    </row>
    <row r="122" spans="1:9" x14ac:dyDescent="0.25">
      <c r="A122" t="s">
        <v>9</v>
      </c>
      <c r="B122" t="s">
        <v>10</v>
      </c>
      <c r="C122" s="1">
        <v>46155</v>
      </c>
      <c r="D122" t="s">
        <v>20</v>
      </c>
      <c r="E122" t="s">
        <v>12</v>
      </c>
      <c r="F122" t="s">
        <v>74</v>
      </c>
      <c r="G122" t="s">
        <v>333</v>
      </c>
      <c r="H122" s="8">
        <v>150094.51</v>
      </c>
      <c r="I122" t="s">
        <v>30</v>
      </c>
    </row>
    <row r="123" spans="1:9" x14ac:dyDescent="0.25">
      <c r="A123" t="s">
        <v>9</v>
      </c>
      <c r="B123" t="s">
        <v>10</v>
      </c>
      <c r="C123" s="1">
        <v>46155</v>
      </c>
      <c r="D123" t="s">
        <v>11</v>
      </c>
      <c r="E123" t="s">
        <v>16</v>
      </c>
      <c r="F123" t="s">
        <v>334</v>
      </c>
      <c r="G123" t="s">
        <v>335</v>
      </c>
      <c r="H123" s="8">
        <v>71100</v>
      </c>
      <c r="I123" t="s">
        <v>77</v>
      </c>
    </row>
    <row r="124" spans="1:9" x14ac:dyDescent="0.25">
      <c r="A124" t="s">
        <v>9</v>
      </c>
      <c r="B124" t="s">
        <v>10</v>
      </c>
      <c r="C124" s="1">
        <v>46155</v>
      </c>
      <c r="D124" t="s">
        <v>11</v>
      </c>
      <c r="E124" t="s">
        <v>16</v>
      </c>
      <c r="F124" t="s">
        <v>181</v>
      </c>
      <c r="G124" t="s">
        <v>336</v>
      </c>
      <c r="H124" s="8">
        <v>47735.040000000001</v>
      </c>
      <c r="I124" t="s">
        <v>77</v>
      </c>
    </row>
    <row r="125" spans="1:9" x14ac:dyDescent="0.25">
      <c r="A125" t="s">
        <v>9</v>
      </c>
      <c r="B125" t="s">
        <v>10</v>
      </c>
      <c r="C125" s="1">
        <v>46155</v>
      </c>
      <c r="D125" t="s">
        <v>11</v>
      </c>
      <c r="E125" t="s">
        <v>16</v>
      </c>
      <c r="F125" t="s">
        <v>114</v>
      </c>
      <c r="G125" t="s">
        <v>337</v>
      </c>
      <c r="H125" s="8">
        <v>30641.86</v>
      </c>
      <c r="I125" t="s">
        <v>187</v>
      </c>
    </row>
    <row r="126" spans="1:9" x14ac:dyDescent="0.25">
      <c r="A126" t="s">
        <v>9</v>
      </c>
      <c r="B126" t="s">
        <v>10</v>
      </c>
      <c r="C126" s="1">
        <v>46155</v>
      </c>
      <c r="D126" t="s">
        <v>26</v>
      </c>
      <c r="E126" t="s">
        <v>97</v>
      </c>
      <c r="F126" t="s">
        <v>55</v>
      </c>
      <c r="G126" t="s">
        <v>338</v>
      </c>
      <c r="H126" s="8">
        <v>25617.34</v>
      </c>
      <c r="I126" t="s">
        <v>339</v>
      </c>
    </row>
    <row r="127" spans="1:9" x14ac:dyDescent="0.25">
      <c r="A127" t="s">
        <v>9</v>
      </c>
      <c r="B127" t="s">
        <v>10</v>
      </c>
      <c r="C127" s="1">
        <v>46156</v>
      </c>
      <c r="D127" t="s">
        <v>20</v>
      </c>
      <c r="E127" t="s">
        <v>12</v>
      </c>
      <c r="F127" t="s">
        <v>65</v>
      </c>
      <c r="G127" t="s">
        <v>340</v>
      </c>
      <c r="H127" s="8">
        <v>60346.85</v>
      </c>
      <c r="I127" t="s">
        <v>23</v>
      </c>
    </row>
    <row r="128" spans="1:9" x14ac:dyDescent="0.25">
      <c r="A128" t="s">
        <v>9</v>
      </c>
      <c r="B128" t="s">
        <v>10</v>
      </c>
      <c r="C128" s="1">
        <v>46156</v>
      </c>
      <c r="D128" t="s">
        <v>11</v>
      </c>
      <c r="E128" t="s">
        <v>12</v>
      </c>
      <c r="F128" t="s">
        <v>58</v>
      </c>
      <c r="G128" t="s">
        <v>341</v>
      </c>
      <c r="H128" s="8">
        <v>-1630718.65</v>
      </c>
      <c r="I128" t="s">
        <v>14</v>
      </c>
    </row>
    <row r="129" spans="1:9" x14ac:dyDescent="0.25">
      <c r="A129" t="s">
        <v>9</v>
      </c>
      <c r="B129" t="s">
        <v>10</v>
      </c>
      <c r="C129" s="1">
        <v>46156</v>
      </c>
      <c r="D129" t="s">
        <v>11</v>
      </c>
      <c r="E129" t="s">
        <v>16</v>
      </c>
      <c r="F129" t="s">
        <v>101</v>
      </c>
      <c r="G129" t="s">
        <v>342</v>
      </c>
      <c r="H129" s="8">
        <v>205200</v>
      </c>
      <c r="I129" t="s">
        <v>77</v>
      </c>
    </row>
    <row r="130" spans="1:9" x14ac:dyDescent="0.25">
      <c r="A130" t="s">
        <v>9</v>
      </c>
      <c r="B130" t="s">
        <v>10</v>
      </c>
      <c r="C130" s="1">
        <v>46156</v>
      </c>
      <c r="D130" t="s">
        <v>11</v>
      </c>
      <c r="E130" t="s">
        <v>16</v>
      </c>
      <c r="F130" t="s">
        <v>18</v>
      </c>
      <c r="G130" t="s">
        <v>343</v>
      </c>
      <c r="H130" s="8">
        <v>160912.97</v>
      </c>
      <c r="I130" t="s">
        <v>105</v>
      </c>
    </row>
    <row r="131" spans="1:9" x14ac:dyDescent="0.25">
      <c r="A131" t="s">
        <v>9</v>
      </c>
      <c r="B131" t="s">
        <v>10</v>
      </c>
      <c r="C131" s="1">
        <v>46156</v>
      </c>
      <c r="D131" t="s">
        <v>11</v>
      </c>
      <c r="E131" t="s">
        <v>16</v>
      </c>
      <c r="F131" t="s">
        <v>18</v>
      </c>
      <c r="G131" t="s">
        <v>344</v>
      </c>
      <c r="H131" s="8">
        <v>27169.279999999999</v>
      </c>
      <c r="I131" t="s">
        <v>105</v>
      </c>
    </row>
    <row r="132" spans="1:9" x14ac:dyDescent="0.25">
      <c r="A132" t="s">
        <v>9</v>
      </c>
      <c r="B132" t="s">
        <v>10</v>
      </c>
      <c r="C132" s="1">
        <v>46156</v>
      </c>
      <c r="D132" t="s">
        <v>11</v>
      </c>
      <c r="E132" t="s">
        <v>16</v>
      </c>
      <c r="F132" t="s">
        <v>18</v>
      </c>
      <c r="G132" t="s">
        <v>345</v>
      </c>
      <c r="H132" s="8">
        <v>30013.38</v>
      </c>
      <c r="I132" t="s">
        <v>105</v>
      </c>
    </row>
    <row r="133" spans="1:9" x14ac:dyDescent="0.25">
      <c r="A133" t="s">
        <v>9</v>
      </c>
      <c r="B133" t="s">
        <v>10</v>
      </c>
      <c r="C133" s="1">
        <v>46156</v>
      </c>
      <c r="D133" t="s">
        <v>11</v>
      </c>
      <c r="E133" t="s">
        <v>16</v>
      </c>
      <c r="F133" t="s">
        <v>18</v>
      </c>
      <c r="G133" t="s">
        <v>346</v>
      </c>
      <c r="H133" s="8">
        <v>202521.53</v>
      </c>
      <c r="I133" t="s">
        <v>105</v>
      </c>
    </row>
    <row r="134" spans="1:9" x14ac:dyDescent="0.25">
      <c r="A134" t="s">
        <v>9</v>
      </c>
      <c r="B134" t="s">
        <v>10</v>
      </c>
      <c r="C134" s="1">
        <v>46157</v>
      </c>
      <c r="D134" t="s">
        <v>11</v>
      </c>
      <c r="E134" t="s">
        <v>12</v>
      </c>
      <c r="F134" t="s">
        <v>43</v>
      </c>
      <c r="G134" t="s">
        <v>347</v>
      </c>
      <c r="H134" s="8">
        <v>490078.26</v>
      </c>
      <c r="I134" t="s">
        <v>14</v>
      </c>
    </row>
    <row r="135" spans="1:9" x14ac:dyDescent="0.25">
      <c r="A135" t="s">
        <v>9</v>
      </c>
      <c r="B135" t="s">
        <v>10</v>
      </c>
      <c r="C135" s="1">
        <v>46157</v>
      </c>
      <c r="D135" t="s">
        <v>11</v>
      </c>
      <c r="E135" t="s">
        <v>12</v>
      </c>
      <c r="F135" t="s">
        <v>40</v>
      </c>
      <c r="G135" t="s">
        <v>348</v>
      </c>
      <c r="H135" s="8">
        <v>400969.08</v>
      </c>
      <c r="I135" t="s">
        <v>14</v>
      </c>
    </row>
    <row r="136" spans="1:9" x14ac:dyDescent="0.25">
      <c r="A136" t="s">
        <v>9</v>
      </c>
      <c r="B136" t="s">
        <v>10</v>
      </c>
      <c r="C136" s="1">
        <v>46157</v>
      </c>
      <c r="D136" t="s">
        <v>20</v>
      </c>
      <c r="E136" t="s">
        <v>12</v>
      </c>
      <c r="F136" t="s">
        <v>65</v>
      </c>
      <c r="G136" t="s">
        <v>349</v>
      </c>
      <c r="H136" s="8">
        <v>82107.55</v>
      </c>
      <c r="I136" t="s">
        <v>137</v>
      </c>
    </row>
    <row r="137" spans="1:9" x14ac:dyDescent="0.25">
      <c r="A137" t="s">
        <v>9</v>
      </c>
      <c r="B137" t="s">
        <v>10</v>
      </c>
      <c r="C137" s="1">
        <v>46157</v>
      </c>
      <c r="D137" t="s">
        <v>20</v>
      </c>
      <c r="E137" t="s">
        <v>12</v>
      </c>
      <c r="F137" t="s">
        <v>176</v>
      </c>
      <c r="G137" t="s">
        <v>350</v>
      </c>
      <c r="H137" s="8">
        <v>27055</v>
      </c>
      <c r="I137" t="s">
        <v>23</v>
      </c>
    </row>
    <row r="138" spans="1:9" x14ac:dyDescent="0.25">
      <c r="A138" t="s">
        <v>9</v>
      </c>
      <c r="B138" t="s">
        <v>10</v>
      </c>
      <c r="C138" s="1">
        <v>46157</v>
      </c>
      <c r="D138" t="s">
        <v>20</v>
      </c>
      <c r="E138" t="s">
        <v>12</v>
      </c>
      <c r="F138" t="s">
        <v>25</v>
      </c>
      <c r="G138" t="s">
        <v>351</v>
      </c>
      <c r="H138" s="8">
        <v>77966.27</v>
      </c>
      <c r="I138" t="s">
        <v>23</v>
      </c>
    </row>
    <row r="139" spans="1:9" x14ac:dyDescent="0.25">
      <c r="A139" t="s">
        <v>9</v>
      </c>
      <c r="B139" t="s">
        <v>10</v>
      </c>
      <c r="C139" s="1">
        <v>46157</v>
      </c>
      <c r="D139" t="s">
        <v>20</v>
      </c>
      <c r="E139" t="s">
        <v>12</v>
      </c>
      <c r="F139" t="s">
        <v>25</v>
      </c>
      <c r="G139" t="s">
        <v>352</v>
      </c>
      <c r="H139" s="8">
        <v>126572.8</v>
      </c>
      <c r="I139" t="s">
        <v>23</v>
      </c>
    </row>
    <row r="140" spans="1:9" x14ac:dyDescent="0.25">
      <c r="A140" t="s">
        <v>9</v>
      </c>
      <c r="B140" t="s">
        <v>10</v>
      </c>
      <c r="C140" s="1">
        <v>46157</v>
      </c>
      <c r="D140" t="s">
        <v>11</v>
      </c>
      <c r="E140" t="s">
        <v>16</v>
      </c>
      <c r="F140" t="s">
        <v>141</v>
      </c>
      <c r="G140" t="s">
        <v>353</v>
      </c>
      <c r="H140" s="8">
        <v>36697.730000000003</v>
      </c>
      <c r="I140" t="s">
        <v>77</v>
      </c>
    </row>
    <row r="141" spans="1:9" x14ac:dyDescent="0.25">
      <c r="A141" t="s">
        <v>9</v>
      </c>
      <c r="B141" t="s">
        <v>10</v>
      </c>
      <c r="C141" s="1">
        <v>46157</v>
      </c>
      <c r="D141" t="s">
        <v>11</v>
      </c>
      <c r="E141" t="s">
        <v>16</v>
      </c>
      <c r="F141" t="s">
        <v>354</v>
      </c>
      <c r="G141" t="s">
        <v>355</v>
      </c>
      <c r="H141" s="8">
        <v>150000</v>
      </c>
      <c r="I141" t="s">
        <v>77</v>
      </c>
    </row>
    <row r="142" spans="1:9" x14ac:dyDescent="0.25">
      <c r="A142" t="s">
        <v>9</v>
      </c>
      <c r="B142" t="s">
        <v>10</v>
      </c>
      <c r="C142" s="1">
        <v>46157</v>
      </c>
      <c r="D142" t="s">
        <v>11</v>
      </c>
      <c r="E142" t="s">
        <v>16</v>
      </c>
      <c r="F142" t="s">
        <v>161</v>
      </c>
      <c r="G142" t="s">
        <v>356</v>
      </c>
      <c r="H142" s="8">
        <v>29623.77</v>
      </c>
      <c r="I142" t="s">
        <v>162</v>
      </c>
    </row>
    <row r="143" spans="1:9" x14ac:dyDescent="0.25">
      <c r="A143" t="s">
        <v>9</v>
      </c>
      <c r="B143" t="s">
        <v>10</v>
      </c>
      <c r="C143" s="1">
        <v>46157</v>
      </c>
      <c r="D143" t="s">
        <v>11</v>
      </c>
      <c r="E143" t="s">
        <v>16</v>
      </c>
      <c r="F143" t="s">
        <v>161</v>
      </c>
      <c r="G143" t="s">
        <v>357</v>
      </c>
      <c r="H143" s="8">
        <v>35919.54</v>
      </c>
      <c r="I143" t="s">
        <v>162</v>
      </c>
    </row>
    <row r="144" spans="1:9" x14ac:dyDescent="0.25">
      <c r="A144" t="s">
        <v>9</v>
      </c>
      <c r="B144" t="s">
        <v>10</v>
      </c>
      <c r="C144" s="1">
        <v>46157</v>
      </c>
      <c r="D144" t="s">
        <v>26</v>
      </c>
      <c r="E144" t="s">
        <v>31</v>
      </c>
      <c r="F144" t="s">
        <v>56</v>
      </c>
      <c r="G144" t="s">
        <v>358</v>
      </c>
      <c r="H144" s="8">
        <v>103732.4</v>
      </c>
      <c r="I144" t="s">
        <v>32</v>
      </c>
    </row>
    <row r="145" spans="1:9" x14ac:dyDescent="0.25">
      <c r="A145" t="s">
        <v>9</v>
      </c>
      <c r="B145" t="s">
        <v>10</v>
      </c>
      <c r="C145" s="1">
        <v>46157</v>
      </c>
      <c r="D145" t="s">
        <v>26</v>
      </c>
      <c r="E145" t="s">
        <v>31</v>
      </c>
      <c r="F145" t="s">
        <v>56</v>
      </c>
      <c r="G145" t="s">
        <v>359</v>
      </c>
      <c r="H145" s="8">
        <v>245048.4</v>
      </c>
      <c r="I145" t="s">
        <v>32</v>
      </c>
    </row>
    <row r="146" spans="1:9" x14ac:dyDescent="0.25">
      <c r="A146" t="s">
        <v>9</v>
      </c>
      <c r="B146" t="s">
        <v>10</v>
      </c>
      <c r="C146" s="1">
        <v>46160</v>
      </c>
      <c r="D146" t="s">
        <v>20</v>
      </c>
      <c r="E146" t="s">
        <v>12</v>
      </c>
      <c r="F146" t="s">
        <v>22</v>
      </c>
      <c r="G146" t="s">
        <v>360</v>
      </c>
      <c r="H146" s="8">
        <v>236958.44</v>
      </c>
      <c r="I146" t="s">
        <v>23</v>
      </c>
    </row>
    <row r="147" spans="1:9" x14ac:dyDescent="0.25">
      <c r="A147" t="s">
        <v>9</v>
      </c>
      <c r="B147" t="s">
        <v>10</v>
      </c>
      <c r="C147" s="1">
        <v>46160</v>
      </c>
      <c r="D147" t="s">
        <v>20</v>
      </c>
      <c r="E147" t="s">
        <v>12</v>
      </c>
      <c r="F147" t="s">
        <v>22</v>
      </c>
      <c r="G147" t="s">
        <v>361</v>
      </c>
      <c r="H147" s="8">
        <v>222926.95</v>
      </c>
      <c r="I147" t="s">
        <v>23</v>
      </c>
    </row>
    <row r="148" spans="1:9" x14ac:dyDescent="0.25">
      <c r="A148" t="s">
        <v>9</v>
      </c>
      <c r="B148" t="s">
        <v>10</v>
      </c>
      <c r="C148" s="1">
        <v>46160</v>
      </c>
      <c r="D148" t="s">
        <v>20</v>
      </c>
      <c r="E148" t="s">
        <v>12</v>
      </c>
      <c r="F148" t="s">
        <v>362</v>
      </c>
      <c r="G148" t="s">
        <v>363</v>
      </c>
      <c r="H148" s="8">
        <v>115774.73</v>
      </c>
      <c r="I148" t="s">
        <v>23</v>
      </c>
    </row>
    <row r="149" spans="1:9" x14ac:dyDescent="0.25">
      <c r="A149" t="s">
        <v>9</v>
      </c>
      <c r="B149" t="s">
        <v>10</v>
      </c>
      <c r="C149" s="1">
        <v>46160</v>
      </c>
      <c r="D149" t="s">
        <v>20</v>
      </c>
      <c r="E149" t="s">
        <v>12</v>
      </c>
      <c r="F149" t="s">
        <v>51</v>
      </c>
      <c r="G149" t="s">
        <v>364</v>
      </c>
      <c r="H149" s="8">
        <v>168810</v>
      </c>
      <c r="I149" t="s">
        <v>137</v>
      </c>
    </row>
    <row r="150" spans="1:9" x14ac:dyDescent="0.25">
      <c r="A150" t="s">
        <v>9</v>
      </c>
      <c r="B150" t="s">
        <v>10</v>
      </c>
      <c r="C150" s="1">
        <v>46160</v>
      </c>
      <c r="D150" t="s">
        <v>20</v>
      </c>
      <c r="E150" t="s">
        <v>12</v>
      </c>
      <c r="F150" t="s">
        <v>51</v>
      </c>
      <c r="G150" t="s">
        <v>365</v>
      </c>
      <c r="H150" s="8">
        <v>-168810</v>
      </c>
      <c r="I150" t="s">
        <v>137</v>
      </c>
    </row>
    <row r="151" spans="1:9" x14ac:dyDescent="0.25">
      <c r="A151" t="s">
        <v>9</v>
      </c>
      <c r="B151" t="s">
        <v>10</v>
      </c>
      <c r="C151" s="1">
        <v>46160</v>
      </c>
      <c r="D151" t="s">
        <v>20</v>
      </c>
      <c r="E151" t="s">
        <v>12</v>
      </c>
      <c r="F151" t="s">
        <v>150</v>
      </c>
      <c r="G151" t="s">
        <v>366</v>
      </c>
      <c r="H151" s="8">
        <v>66213.7</v>
      </c>
      <c r="I151" t="s">
        <v>23</v>
      </c>
    </row>
    <row r="152" spans="1:9" x14ac:dyDescent="0.25">
      <c r="A152" t="s">
        <v>9</v>
      </c>
      <c r="B152" t="s">
        <v>10</v>
      </c>
      <c r="C152" s="1">
        <v>46160</v>
      </c>
      <c r="D152" t="s">
        <v>20</v>
      </c>
      <c r="E152" t="s">
        <v>12</v>
      </c>
      <c r="F152" t="s">
        <v>367</v>
      </c>
      <c r="G152" t="s">
        <v>368</v>
      </c>
      <c r="H152" s="8">
        <v>63600</v>
      </c>
      <c r="I152" t="s">
        <v>23</v>
      </c>
    </row>
    <row r="153" spans="1:9" x14ac:dyDescent="0.25">
      <c r="A153" t="s">
        <v>9</v>
      </c>
      <c r="B153" t="s">
        <v>10</v>
      </c>
      <c r="C153" s="1">
        <v>46160</v>
      </c>
      <c r="D153" t="s">
        <v>20</v>
      </c>
      <c r="E153" t="s">
        <v>12</v>
      </c>
      <c r="F153" t="s">
        <v>130</v>
      </c>
      <c r="G153" t="s">
        <v>369</v>
      </c>
      <c r="H153" s="8">
        <v>31792.14</v>
      </c>
      <c r="I153" t="s">
        <v>30</v>
      </c>
    </row>
    <row r="154" spans="1:9" x14ac:dyDescent="0.25">
      <c r="A154" t="s">
        <v>9</v>
      </c>
      <c r="B154" t="s">
        <v>10</v>
      </c>
      <c r="C154" s="1">
        <v>46160</v>
      </c>
      <c r="D154" t="s">
        <v>20</v>
      </c>
      <c r="E154" t="s">
        <v>12</v>
      </c>
      <c r="F154" t="s">
        <v>370</v>
      </c>
      <c r="G154" t="s">
        <v>371</v>
      </c>
      <c r="H154" s="8">
        <v>26499.74</v>
      </c>
      <c r="I154" t="s">
        <v>30</v>
      </c>
    </row>
    <row r="155" spans="1:9" x14ac:dyDescent="0.25">
      <c r="A155" t="s">
        <v>9</v>
      </c>
      <c r="B155" t="s">
        <v>10</v>
      </c>
      <c r="C155" s="1">
        <v>46160</v>
      </c>
      <c r="D155" t="s">
        <v>20</v>
      </c>
      <c r="E155" t="s">
        <v>12</v>
      </c>
      <c r="F155" t="s">
        <v>370</v>
      </c>
      <c r="G155" t="s">
        <v>372</v>
      </c>
      <c r="H155" s="8">
        <v>33405.760000000002</v>
      </c>
      <c r="I155" t="s">
        <v>23</v>
      </c>
    </row>
    <row r="156" spans="1:9" x14ac:dyDescent="0.25">
      <c r="A156" t="s">
        <v>9</v>
      </c>
      <c r="B156" t="s">
        <v>10</v>
      </c>
      <c r="C156" s="1">
        <v>46160</v>
      </c>
      <c r="D156" t="s">
        <v>20</v>
      </c>
      <c r="E156" t="s">
        <v>12</v>
      </c>
      <c r="F156" t="s">
        <v>370</v>
      </c>
      <c r="G156" t="s">
        <v>373</v>
      </c>
      <c r="H156" s="8">
        <v>33405.760000000002</v>
      </c>
      <c r="I156" t="s">
        <v>23</v>
      </c>
    </row>
    <row r="157" spans="1:9" x14ac:dyDescent="0.25">
      <c r="A157" t="s">
        <v>9</v>
      </c>
      <c r="B157" t="s">
        <v>10</v>
      </c>
      <c r="C157" s="1">
        <v>46160</v>
      </c>
      <c r="D157" t="s">
        <v>26</v>
      </c>
      <c r="E157" t="s">
        <v>12</v>
      </c>
      <c r="F157" t="s">
        <v>145</v>
      </c>
      <c r="G157" t="s">
        <v>374</v>
      </c>
      <c r="H157" s="8">
        <v>93977.81</v>
      </c>
      <c r="I157" t="s">
        <v>146</v>
      </c>
    </row>
    <row r="158" spans="1:9" x14ac:dyDescent="0.25">
      <c r="A158" t="s">
        <v>9</v>
      </c>
      <c r="B158" t="s">
        <v>10</v>
      </c>
      <c r="C158" s="1">
        <v>46160</v>
      </c>
      <c r="D158" t="s">
        <v>11</v>
      </c>
      <c r="E158" t="s">
        <v>16</v>
      </c>
      <c r="F158" t="s">
        <v>34</v>
      </c>
      <c r="G158" t="s">
        <v>375</v>
      </c>
      <c r="H158" s="8">
        <v>63443.47</v>
      </c>
      <c r="I158" t="s">
        <v>35</v>
      </c>
    </row>
    <row r="159" spans="1:9" x14ac:dyDescent="0.25">
      <c r="A159" t="s">
        <v>9</v>
      </c>
      <c r="B159" t="s">
        <v>10</v>
      </c>
      <c r="C159" s="1">
        <v>46160</v>
      </c>
      <c r="D159" t="s">
        <v>11</v>
      </c>
      <c r="E159" t="s">
        <v>16</v>
      </c>
      <c r="F159" t="s">
        <v>34</v>
      </c>
      <c r="G159" t="s">
        <v>376</v>
      </c>
      <c r="H159" s="8">
        <v>96132.71</v>
      </c>
      <c r="I159" t="s">
        <v>35</v>
      </c>
    </row>
    <row r="160" spans="1:9" x14ac:dyDescent="0.25">
      <c r="A160" t="s">
        <v>9</v>
      </c>
      <c r="B160" t="s">
        <v>10</v>
      </c>
      <c r="C160" s="1">
        <v>46160</v>
      </c>
      <c r="D160" t="s">
        <v>11</v>
      </c>
      <c r="E160" t="s">
        <v>16</v>
      </c>
      <c r="F160" t="s">
        <v>62</v>
      </c>
      <c r="G160" t="s">
        <v>377</v>
      </c>
      <c r="H160" s="8">
        <v>158028.6</v>
      </c>
      <c r="I160" t="s">
        <v>63</v>
      </c>
    </row>
    <row r="161" spans="1:9" x14ac:dyDescent="0.25">
      <c r="A161" t="s">
        <v>9</v>
      </c>
      <c r="B161" t="s">
        <v>10</v>
      </c>
      <c r="C161" s="1">
        <v>46160</v>
      </c>
      <c r="D161" t="s">
        <v>11</v>
      </c>
      <c r="E161" t="s">
        <v>16</v>
      </c>
      <c r="F161" t="s">
        <v>188</v>
      </c>
      <c r="G161" t="s">
        <v>378</v>
      </c>
      <c r="H161" s="8">
        <v>26350.61</v>
      </c>
      <c r="I161" t="s">
        <v>63</v>
      </c>
    </row>
    <row r="162" spans="1:9" x14ac:dyDescent="0.25">
      <c r="A162" t="s">
        <v>9</v>
      </c>
      <c r="B162" t="s">
        <v>10</v>
      </c>
      <c r="C162" s="1">
        <v>46160</v>
      </c>
      <c r="D162" t="s">
        <v>11</v>
      </c>
      <c r="E162" t="s">
        <v>16</v>
      </c>
      <c r="F162" t="s">
        <v>114</v>
      </c>
      <c r="G162" t="s">
        <v>379</v>
      </c>
      <c r="H162" s="8">
        <v>30641.86</v>
      </c>
      <c r="I162" t="s">
        <v>187</v>
      </c>
    </row>
    <row r="163" spans="1:9" x14ac:dyDescent="0.25">
      <c r="A163" t="s">
        <v>9</v>
      </c>
      <c r="B163" t="s">
        <v>10</v>
      </c>
      <c r="C163" s="1">
        <v>46160</v>
      </c>
      <c r="D163" t="s">
        <v>26</v>
      </c>
      <c r="E163" t="s">
        <v>31</v>
      </c>
      <c r="F163" t="s">
        <v>60</v>
      </c>
      <c r="G163" t="s">
        <v>380</v>
      </c>
      <c r="H163" s="8">
        <v>129600</v>
      </c>
      <c r="I163" t="s">
        <v>71</v>
      </c>
    </row>
    <row r="164" spans="1:9" x14ac:dyDescent="0.25">
      <c r="A164" t="s">
        <v>9</v>
      </c>
      <c r="B164" t="s">
        <v>10</v>
      </c>
      <c r="C164" s="1">
        <v>46161</v>
      </c>
      <c r="D164" t="s">
        <v>11</v>
      </c>
      <c r="E164" t="s">
        <v>12</v>
      </c>
      <c r="F164" t="s">
        <v>72</v>
      </c>
      <c r="G164" t="s">
        <v>381</v>
      </c>
      <c r="H164" s="8">
        <v>651896.4</v>
      </c>
      <c r="I164" t="s">
        <v>14</v>
      </c>
    </row>
    <row r="165" spans="1:9" x14ac:dyDescent="0.25">
      <c r="A165" t="s">
        <v>9</v>
      </c>
      <c r="B165" t="s">
        <v>10</v>
      </c>
      <c r="C165" s="1">
        <v>46161</v>
      </c>
      <c r="D165" t="s">
        <v>20</v>
      </c>
      <c r="E165" t="s">
        <v>12</v>
      </c>
      <c r="F165" t="s">
        <v>382</v>
      </c>
      <c r="G165" t="s">
        <v>383</v>
      </c>
      <c r="H165" s="8">
        <v>45725</v>
      </c>
      <c r="I165" t="s">
        <v>23</v>
      </c>
    </row>
    <row r="166" spans="1:9" x14ac:dyDescent="0.25">
      <c r="A166" t="s">
        <v>9</v>
      </c>
      <c r="B166" t="s">
        <v>10</v>
      </c>
      <c r="C166" s="1">
        <v>46161</v>
      </c>
      <c r="D166" t="s">
        <v>20</v>
      </c>
      <c r="E166" t="s">
        <v>12</v>
      </c>
      <c r="F166" t="s">
        <v>149</v>
      </c>
      <c r="G166" t="s">
        <v>384</v>
      </c>
      <c r="H166" s="8">
        <v>50156.6</v>
      </c>
      <c r="I166" t="s">
        <v>30</v>
      </c>
    </row>
    <row r="167" spans="1:9" x14ac:dyDescent="0.25">
      <c r="A167" t="s">
        <v>9</v>
      </c>
      <c r="B167" t="s">
        <v>10</v>
      </c>
      <c r="C167" s="1">
        <v>46161</v>
      </c>
      <c r="D167" t="s">
        <v>11</v>
      </c>
      <c r="E167" t="s">
        <v>12</v>
      </c>
      <c r="F167" t="s">
        <v>19</v>
      </c>
      <c r="G167" t="s">
        <v>385</v>
      </c>
      <c r="H167" s="8">
        <v>343694.84</v>
      </c>
      <c r="I167" t="s">
        <v>14</v>
      </c>
    </row>
    <row r="168" spans="1:9" x14ac:dyDescent="0.25">
      <c r="A168" t="s">
        <v>9</v>
      </c>
      <c r="B168" t="s">
        <v>10</v>
      </c>
      <c r="C168" s="1">
        <v>46161</v>
      </c>
      <c r="D168" t="s">
        <v>20</v>
      </c>
      <c r="E168" t="s">
        <v>12</v>
      </c>
      <c r="F168" t="s">
        <v>164</v>
      </c>
      <c r="G168" t="s">
        <v>386</v>
      </c>
      <c r="H168" s="8">
        <v>227862.18</v>
      </c>
      <c r="I168" t="s">
        <v>23</v>
      </c>
    </row>
    <row r="169" spans="1:9" x14ac:dyDescent="0.25">
      <c r="A169" t="s">
        <v>9</v>
      </c>
      <c r="B169" t="s">
        <v>10</v>
      </c>
      <c r="C169" s="1">
        <v>46161</v>
      </c>
      <c r="D169" t="s">
        <v>11</v>
      </c>
      <c r="E169" t="s">
        <v>12</v>
      </c>
      <c r="F169" t="s">
        <v>68</v>
      </c>
      <c r="G169" t="s">
        <v>387</v>
      </c>
      <c r="H169" s="8">
        <v>868614.04</v>
      </c>
      <c r="I169" t="s">
        <v>14</v>
      </c>
    </row>
    <row r="170" spans="1:9" x14ac:dyDescent="0.25">
      <c r="A170" t="s">
        <v>9</v>
      </c>
      <c r="B170" t="s">
        <v>10</v>
      </c>
      <c r="C170" s="1">
        <v>46161</v>
      </c>
      <c r="D170" t="s">
        <v>20</v>
      </c>
      <c r="E170" t="s">
        <v>12</v>
      </c>
      <c r="F170" t="s">
        <v>388</v>
      </c>
      <c r="G170" t="s">
        <v>389</v>
      </c>
      <c r="H170" s="8">
        <v>38565</v>
      </c>
      <c r="I170" t="s">
        <v>137</v>
      </c>
    </row>
    <row r="171" spans="1:9" x14ac:dyDescent="0.25">
      <c r="A171" t="s">
        <v>9</v>
      </c>
      <c r="B171" t="s">
        <v>10</v>
      </c>
      <c r="C171" s="1">
        <v>46161</v>
      </c>
      <c r="D171" t="s">
        <v>11</v>
      </c>
      <c r="E171" t="s">
        <v>12</v>
      </c>
      <c r="F171" t="s">
        <v>73</v>
      </c>
      <c r="G171" t="s">
        <v>390</v>
      </c>
      <c r="H171" s="8">
        <v>466583.21</v>
      </c>
      <c r="I171" t="s">
        <v>14</v>
      </c>
    </row>
    <row r="172" spans="1:9" x14ac:dyDescent="0.25">
      <c r="A172" t="s">
        <v>9</v>
      </c>
      <c r="B172" t="s">
        <v>10</v>
      </c>
      <c r="C172" s="1">
        <v>46161</v>
      </c>
      <c r="D172" t="s">
        <v>11</v>
      </c>
      <c r="E172" t="s">
        <v>12</v>
      </c>
      <c r="F172" t="s">
        <v>76</v>
      </c>
      <c r="G172" t="s">
        <v>391</v>
      </c>
      <c r="H172" s="8">
        <v>621148.84</v>
      </c>
      <c r="I172" t="s">
        <v>14</v>
      </c>
    </row>
    <row r="173" spans="1:9" x14ac:dyDescent="0.25">
      <c r="A173" t="s">
        <v>9</v>
      </c>
      <c r="B173" t="s">
        <v>10</v>
      </c>
      <c r="C173" s="1">
        <v>46161</v>
      </c>
      <c r="D173" t="s">
        <v>20</v>
      </c>
      <c r="E173" t="s">
        <v>12</v>
      </c>
      <c r="F173" t="s">
        <v>166</v>
      </c>
      <c r="G173" t="s">
        <v>392</v>
      </c>
      <c r="H173" s="8">
        <v>71833.5</v>
      </c>
      <c r="I173" t="s">
        <v>23</v>
      </c>
    </row>
    <row r="174" spans="1:9" x14ac:dyDescent="0.25">
      <c r="A174" t="s">
        <v>9</v>
      </c>
      <c r="B174" t="s">
        <v>10</v>
      </c>
      <c r="C174" s="1">
        <v>46161</v>
      </c>
      <c r="D174" t="s">
        <v>11</v>
      </c>
      <c r="E174" t="s">
        <v>12</v>
      </c>
      <c r="F174" t="s">
        <v>147</v>
      </c>
      <c r="G174" t="s">
        <v>393</v>
      </c>
      <c r="H174" s="8">
        <v>704293.61</v>
      </c>
      <c r="I174" t="s">
        <v>14</v>
      </c>
    </row>
    <row r="175" spans="1:9" x14ac:dyDescent="0.25">
      <c r="A175" t="s">
        <v>9</v>
      </c>
      <c r="B175" t="s">
        <v>10</v>
      </c>
      <c r="C175" s="1">
        <v>46161</v>
      </c>
      <c r="D175" t="s">
        <v>20</v>
      </c>
      <c r="E175" t="s">
        <v>12</v>
      </c>
      <c r="F175" t="s">
        <v>154</v>
      </c>
      <c r="G175" t="s">
        <v>394</v>
      </c>
      <c r="H175" s="8">
        <v>51838.74</v>
      </c>
      <c r="I175" t="s">
        <v>23</v>
      </c>
    </row>
    <row r="176" spans="1:9" x14ac:dyDescent="0.25">
      <c r="A176" t="s">
        <v>9</v>
      </c>
      <c r="B176" t="s">
        <v>10</v>
      </c>
      <c r="C176" s="1">
        <v>46161</v>
      </c>
      <c r="D176" t="s">
        <v>20</v>
      </c>
      <c r="E176" t="s">
        <v>12</v>
      </c>
      <c r="F176" t="s">
        <v>42</v>
      </c>
      <c r="G176" t="s">
        <v>395</v>
      </c>
      <c r="H176" s="8">
        <v>73425</v>
      </c>
      <c r="I176" t="s">
        <v>23</v>
      </c>
    </row>
    <row r="177" spans="1:9" x14ac:dyDescent="0.25">
      <c r="A177" t="s">
        <v>9</v>
      </c>
      <c r="B177" t="s">
        <v>10</v>
      </c>
      <c r="C177" s="1">
        <v>46161</v>
      </c>
      <c r="D177" t="s">
        <v>20</v>
      </c>
      <c r="E177" t="s">
        <v>12</v>
      </c>
      <c r="F177" t="s">
        <v>42</v>
      </c>
      <c r="G177" t="s">
        <v>396</v>
      </c>
      <c r="H177" s="8">
        <v>30150.36</v>
      </c>
      <c r="I177" t="s">
        <v>137</v>
      </c>
    </row>
    <row r="178" spans="1:9" x14ac:dyDescent="0.25">
      <c r="A178" t="s">
        <v>9</v>
      </c>
      <c r="B178" t="s">
        <v>10</v>
      </c>
      <c r="C178" s="1">
        <v>46161</v>
      </c>
      <c r="D178" t="s">
        <v>20</v>
      </c>
      <c r="E178" t="s">
        <v>12</v>
      </c>
      <c r="F178" t="s">
        <v>42</v>
      </c>
      <c r="G178" t="s">
        <v>397</v>
      </c>
      <c r="H178" s="8">
        <v>56700</v>
      </c>
      <c r="I178" t="s">
        <v>23</v>
      </c>
    </row>
    <row r="179" spans="1:9" x14ac:dyDescent="0.25">
      <c r="A179" t="s">
        <v>9</v>
      </c>
      <c r="B179" t="s">
        <v>10</v>
      </c>
      <c r="C179" s="1">
        <v>46161</v>
      </c>
      <c r="D179" t="s">
        <v>20</v>
      </c>
      <c r="E179" t="s">
        <v>12</v>
      </c>
      <c r="F179" t="s">
        <v>42</v>
      </c>
      <c r="G179" t="s">
        <v>398</v>
      </c>
      <c r="H179" s="8">
        <v>113036.42</v>
      </c>
      <c r="I179" t="s">
        <v>137</v>
      </c>
    </row>
    <row r="180" spans="1:9" x14ac:dyDescent="0.25">
      <c r="A180" t="s">
        <v>9</v>
      </c>
      <c r="B180" t="s">
        <v>10</v>
      </c>
      <c r="C180" s="1">
        <v>46161</v>
      </c>
      <c r="D180" t="s">
        <v>11</v>
      </c>
      <c r="E180" t="s">
        <v>16</v>
      </c>
      <c r="F180" t="s">
        <v>49</v>
      </c>
      <c r="G180" t="s">
        <v>399</v>
      </c>
      <c r="H180" s="8">
        <v>1495126.56</v>
      </c>
      <c r="I180" t="s">
        <v>138</v>
      </c>
    </row>
    <row r="181" spans="1:9" x14ac:dyDescent="0.25">
      <c r="A181" t="s">
        <v>9</v>
      </c>
      <c r="B181" t="s">
        <v>10</v>
      </c>
      <c r="C181" s="1">
        <v>46161</v>
      </c>
      <c r="D181" t="s">
        <v>11</v>
      </c>
      <c r="E181" t="s">
        <v>16</v>
      </c>
      <c r="F181" t="s">
        <v>18</v>
      </c>
      <c r="G181" t="s">
        <v>400</v>
      </c>
      <c r="H181" s="8">
        <v>74459.09</v>
      </c>
      <c r="I181" t="s">
        <v>105</v>
      </c>
    </row>
    <row r="182" spans="1:9" x14ac:dyDescent="0.25">
      <c r="A182" t="s">
        <v>9</v>
      </c>
      <c r="B182" t="s">
        <v>10</v>
      </c>
      <c r="C182" s="1">
        <v>46161</v>
      </c>
      <c r="D182" t="s">
        <v>26</v>
      </c>
      <c r="E182" t="s">
        <v>97</v>
      </c>
      <c r="F182" t="s">
        <v>401</v>
      </c>
      <c r="G182" t="s">
        <v>402</v>
      </c>
      <c r="H182" s="8">
        <v>139312.66</v>
      </c>
      <c r="I182" t="s">
        <v>339</v>
      </c>
    </row>
    <row r="183" spans="1:9" x14ac:dyDescent="0.25">
      <c r="A183" t="s">
        <v>9</v>
      </c>
      <c r="B183" t="s">
        <v>10</v>
      </c>
      <c r="C183" s="1">
        <v>46161</v>
      </c>
      <c r="D183" t="s">
        <v>26</v>
      </c>
      <c r="E183" t="s">
        <v>97</v>
      </c>
      <c r="F183" t="s">
        <v>401</v>
      </c>
      <c r="G183" t="s">
        <v>403</v>
      </c>
      <c r="H183" s="8">
        <v>198750.88</v>
      </c>
      <c r="I183" t="s">
        <v>339</v>
      </c>
    </row>
    <row r="184" spans="1:9" x14ac:dyDescent="0.25">
      <c r="A184" t="s">
        <v>9</v>
      </c>
      <c r="B184" t="s">
        <v>10</v>
      </c>
      <c r="C184" s="1">
        <v>46162</v>
      </c>
      <c r="D184" t="s">
        <v>20</v>
      </c>
      <c r="E184" t="s">
        <v>12</v>
      </c>
      <c r="F184" t="s">
        <v>22</v>
      </c>
      <c r="G184" t="s">
        <v>404</v>
      </c>
      <c r="H184" s="8">
        <v>42402.28</v>
      </c>
      <c r="I184" t="s">
        <v>23</v>
      </c>
    </row>
    <row r="185" spans="1:9" x14ac:dyDescent="0.25">
      <c r="A185" t="s">
        <v>9</v>
      </c>
      <c r="B185" t="s">
        <v>10</v>
      </c>
      <c r="C185" s="1">
        <v>46162</v>
      </c>
      <c r="D185" t="s">
        <v>20</v>
      </c>
      <c r="E185" t="s">
        <v>12</v>
      </c>
      <c r="F185" t="s">
        <v>22</v>
      </c>
      <c r="G185" t="s">
        <v>405</v>
      </c>
      <c r="H185" s="8">
        <v>106110</v>
      </c>
      <c r="I185" t="s">
        <v>23</v>
      </c>
    </row>
    <row r="186" spans="1:9" x14ac:dyDescent="0.25">
      <c r="A186" t="s">
        <v>9</v>
      </c>
      <c r="B186" t="s">
        <v>10</v>
      </c>
      <c r="C186" s="1">
        <v>46162</v>
      </c>
      <c r="D186" t="s">
        <v>20</v>
      </c>
      <c r="E186" t="s">
        <v>12</v>
      </c>
      <c r="F186" t="s">
        <v>159</v>
      </c>
      <c r="G186" t="s">
        <v>406</v>
      </c>
      <c r="H186" s="8">
        <v>53745.24</v>
      </c>
      <c r="I186" t="s">
        <v>23</v>
      </c>
    </row>
    <row r="187" spans="1:9" x14ac:dyDescent="0.25">
      <c r="A187" t="s">
        <v>9</v>
      </c>
      <c r="B187" t="s">
        <v>10</v>
      </c>
      <c r="C187" s="1">
        <v>46162</v>
      </c>
      <c r="D187" t="s">
        <v>20</v>
      </c>
      <c r="E187" t="s">
        <v>12</v>
      </c>
      <c r="F187" t="s">
        <v>123</v>
      </c>
      <c r="G187" t="s">
        <v>407</v>
      </c>
      <c r="H187" s="8">
        <v>50040</v>
      </c>
      <c r="I187" t="s">
        <v>23</v>
      </c>
    </row>
    <row r="188" spans="1:9" x14ac:dyDescent="0.25">
      <c r="A188" t="s">
        <v>9</v>
      </c>
      <c r="B188" t="s">
        <v>10</v>
      </c>
      <c r="C188" s="1">
        <v>46162</v>
      </c>
      <c r="D188" t="s">
        <v>20</v>
      </c>
      <c r="E188" t="s">
        <v>12</v>
      </c>
      <c r="F188" t="s">
        <v>42</v>
      </c>
      <c r="G188" t="s">
        <v>408</v>
      </c>
      <c r="H188" s="8">
        <v>150497.1</v>
      </c>
      <c r="I188" t="s">
        <v>137</v>
      </c>
    </row>
    <row r="189" spans="1:9" x14ac:dyDescent="0.25">
      <c r="A189" t="s">
        <v>9</v>
      </c>
      <c r="B189" t="s">
        <v>10</v>
      </c>
      <c r="C189" s="1">
        <v>46162</v>
      </c>
      <c r="D189" t="s">
        <v>20</v>
      </c>
      <c r="E189" t="s">
        <v>12</v>
      </c>
      <c r="F189" t="s">
        <v>42</v>
      </c>
      <c r="G189" t="s">
        <v>409</v>
      </c>
      <c r="H189" s="8">
        <v>1855510.1</v>
      </c>
      <c r="I189" t="s">
        <v>23</v>
      </c>
    </row>
    <row r="190" spans="1:9" x14ac:dyDescent="0.25">
      <c r="A190" t="s">
        <v>9</v>
      </c>
      <c r="B190" t="s">
        <v>10</v>
      </c>
      <c r="C190" s="1">
        <v>46162</v>
      </c>
      <c r="D190" t="s">
        <v>11</v>
      </c>
      <c r="E190" t="s">
        <v>16</v>
      </c>
      <c r="F190" t="s">
        <v>128</v>
      </c>
      <c r="G190" t="s">
        <v>410</v>
      </c>
      <c r="H190" s="8">
        <v>49690.400000000001</v>
      </c>
      <c r="I190" t="s">
        <v>77</v>
      </c>
    </row>
    <row r="191" spans="1:9" x14ac:dyDescent="0.25">
      <c r="A191" t="s">
        <v>9</v>
      </c>
      <c r="B191" t="s">
        <v>10</v>
      </c>
      <c r="C191" s="1">
        <v>46162</v>
      </c>
      <c r="D191" t="s">
        <v>11</v>
      </c>
      <c r="E191" t="s">
        <v>16</v>
      </c>
      <c r="F191" t="s">
        <v>128</v>
      </c>
      <c r="G191" t="s">
        <v>411</v>
      </c>
      <c r="H191" s="8">
        <v>53854.5</v>
      </c>
      <c r="I191" t="s">
        <v>77</v>
      </c>
    </row>
    <row r="192" spans="1:9" x14ac:dyDescent="0.25">
      <c r="A192" t="s">
        <v>9</v>
      </c>
      <c r="B192" t="s">
        <v>10</v>
      </c>
      <c r="C192" s="1">
        <v>46162</v>
      </c>
      <c r="D192" t="s">
        <v>11</v>
      </c>
      <c r="E192" t="s">
        <v>16</v>
      </c>
      <c r="F192" t="s">
        <v>81</v>
      </c>
      <c r="G192" t="s">
        <v>412</v>
      </c>
      <c r="H192" s="8">
        <v>72772.55</v>
      </c>
      <c r="I192" t="s">
        <v>77</v>
      </c>
    </row>
    <row r="193" spans="1:9" x14ac:dyDescent="0.25">
      <c r="A193" t="s">
        <v>9</v>
      </c>
      <c r="B193" t="s">
        <v>10</v>
      </c>
      <c r="C193" s="1">
        <v>46162</v>
      </c>
      <c r="D193" t="s">
        <v>11</v>
      </c>
      <c r="E193" t="s">
        <v>16</v>
      </c>
      <c r="F193" t="s">
        <v>168</v>
      </c>
      <c r="G193" t="s">
        <v>413</v>
      </c>
      <c r="H193" s="8">
        <v>32659.03</v>
      </c>
      <c r="I193" t="s">
        <v>77</v>
      </c>
    </row>
    <row r="194" spans="1:9" x14ac:dyDescent="0.25">
      <c r="A194" t="s">
        <v>9</v>
      </c>
      <c r="B194" t="s">
        <v>10</v>
      </c>
      <c r="C194" s="1">
        <v>46162</v>
      </c>
      <c r="D194" t="s">
        <v>11</v>
      </c>
      <c r="E194" t="s">
        <v>16</v>
      </c>
      <c r="F194" t="s">
        <v>133</v>
      </c>
      <c r="G194" t="s">
        <v>414</v>
      </c>
      <c r="H194" s="8">
        <v>130550.39</v>
      </c>
      <c r="I194" t="s">
        <v>48</v>
      </c>
    </row>
    <row r="195" spans="1:9" x14ac:dyDescent="0.25">
      <c r="A195" t="s">
        <v>9</v>
      </c>
      <c r="B195" t="s">
        <v>10</v>
      </c>
      <c r="C195" s="1">
        <v>46162</v>
      </c>
      <c r="D195" t="s">
        <v>11</v>
      </c>
      <c r="E195" t="s">
        <v>16</v>
      </c>
      <c r="F195" t="s">
        <v>18</v>
      </c>
      <c r="G195" t="s">
        <v>415</v>
      </c>
      <c r="H195" s="8">
        <v>88950.35</v>
      </c>
      <c r="I195" t="s">
        <v>105</v>
      </c>
    </row>
    <row r="196" spans="1:9" x14ac:dyDescent="0.25">
      <c r="A196" t="s">
        <v>9</v>
      </c>
      <c r="B196" t="s">
        <v>10</v>
      </c>
      <c r="C196" s="1">
        <v>46162</v>
      </c>
      <c r="D196" t="s">
        <v>11</v>
      </c>
      <c r="E196" t="s">
        <v>16</v>
      </c>
      <c r="F196" t="s">
        <v>111</v>
      </c>
      <c r="G196" t="s">
        <v>416</v>
      </c>
      <c r="H196" s="8">
        <v>46958.05</v>
      </c>
      <c r="I196" t="s">
        <v>105</v>
      </c>
    </row>
    <row r="197" spans="1:9" x14ac:dyDescent="0.25">
      <c r="A197" t="s">
        <v>9</v>
      </c>
      <c r="B197" t="s">
        <v>10</v>
      </c>
      <c r="C197" s="1">
        <v>46163</v>
      </c>
      <c r="D197" t="s">
        <v>20</v>
      </c>
      <c r="E197" t="s">
        <v>12</v>
      </c>
      <c r="F197" t="s">
        <v>22</v>
      </c>
      <c r="G197" t="s">
        <v>417</v>
      </c>
      <c r="H197" s="8">
        <v>121275.22</v>
      </c>
      <c r="I197" t="s">
        <v>137</v>
      </c>
    </row>
    <row r="198" spans="1:9" x14ac:dyDescent="0.25">
      <c r="A198" t="s">
        <v>9</v>
      </c>
      <c r="B198" t="s">
        <v>10</v>
      </c>
      <c r="C198" s="1">
        <v>46163</v>
      </c>
      <c r="D198" t="s">
        <v>20</v>
      </c>
      <c r="E198" t="s">
        <v>12</v>
      </c>
      <c r="F198" t="s">
        <v>22</v>
      </c>
      <c r="G198" t="s">
        <v>418</v>
      </c>
      <c r="H198" s="8">
        <v>26895</v>
      </c>
      <c r="I198" t="s">
        <v>23</v>
      </c>
    </row>
    <row r="199" spans="1:9" x14ac:dyDescent="0.25">
      <c r="A199" t="s">
        <v>9</v>
      </c>
      <c r="B199" t="s">
        <v>10</v>
      </c>
      <c r="C199" s="1">
        <v>46163</v>
      </c>
      <c r="D199" t="s">
        <v>20</v>
      </c>
      <c r="E199" t="s">
        <v>12</v>
      </c>
      <c r="F199" t="s">
        <v>192</v>
      </c>
      <c r="G199" t="s">
        <v>419</v>
      </c>
      <c r="H199" s="8">
        <v>93000</v>
      </c>
      <c r="I199" t="s">
        <v>23</v>
      </c>
    </row>
    <row r="200" spans="1:9" x14ac:dyDescent="0.25">
      <c r="A200" t="s">
        <v>9</v>
      </c>
      <c r="B200" t="s">
        <v>10</v>
      </c>
      <c r="C200" s="1">
        <v>46163</v>
      </c>
      <c r="D200" t="s">
        <v>20</v>
      </c>
      <c r="E200" t="s">
        <v>12</v>
      </c>
      <c r="F200" t="s">
        <v>130</v>
      </c>
      <c r="G200" t="s">
        <v>420</v>
      </c>
      <c r="H200" s="8">
        <v>31792.14</v>
      </c>
      <c r="I200" t="s">
        <v>30</v>
      </c>
    </row>
    <row r="201" spans="1:9" x14ac:dyDescent="0.25">
      <c r="A201" t="s">
        <v>9</v>
      </c>
      <c r="B201" t="s">
        <v>10</v>
      </c>
      <c r="C201" s="1">
        <v>46163</v>
      </c>
      <c r="D201" t="s">
        <v>20</v>
      </c>
      <c r="E201" t="s">
        <v>12</v>
      </c>
      <c r="F201" t="s">
        <v>130</v>
      </c>
      <c r="G201" t="s">
        <v>421</v>
      </c>
      <c r="H201" s="8">
        <v>-31792.14</v>
      </c>
      <c r="I201" t="s">
        <v>30</v>
      </c>
    </row>
    <row r="202" spans="1:9" x14ac:dyDescent="0.25">
      <c r="A202" t="s">
        <v>9</v>
      </c>
      <c r="B202" t="s">
        <v>10</v>
      </c>
      <c r="C202" s="1">
        <v>46163</v>
      </c>
      <c r="D202" t="s">
        <v>20</v>
      </c>
      <c r="E202" t="s">
        <v>12</v>
      </c>
      <c r="F202" t="s">
        <v>142</v>
      </c>
      <c r="G202" t="s">
        <v>422</v>
      </c>
      <c r="H202" s="8">
        <v>123336.89</v>
      </c>
      <c r="I202" t="s">
        <v>23</v>
      </c>
    </row>
    <row r="203" spans="1:9" x14ac:dyDescent="0.25">
      <c r="A203" t="s">
        <v>9</v>
      </c>
      <c r="B203" t="s">
        <v>10</v>
      </c>
      <c r="C203" s="1">
        <v>46163</v>
      </c>
      <c r="D203" t="s">
        <v>11</v>
      </c>
      <c r="E203" t="s">
        <v>16</v>
      </c>
      <c r="F203" t="s">
        <v>423</v>
      </c>
      <c r="G203" t="s">
        <v>424</v>
      </c>
      <c r="H203" s="8">
        <v>40427.46</v>
      </c>
      <c r="I203" t="s">
        <v>77</v>
      </c>
    </row>
    <row r="204" spans="1:9" x14ac:dyDescent="0.25">
      <c r="A204" t="s">
        <v>9</v>
      </c>
      <c r="B204" t="s">
        <v>10</v>
      </c>
      <c r="C204" s="1">
        <v>46163</v>
      </c>
      <c r="D204" t="s">
        <v>11</v>
      </c>
      <c r="E204" t="s">
        <v>16</v>
      </c>
      <c r="F204" t="s">
        <v>106</v>
      </c>
      <c r="G204" t="s">
        <v>425</v>
      </c>
      <c r="H204" s="8">
        <v>106095</v>
      </c>
      <c r="I204" t="s">
        <v>77</v>
      </c>
    </row>
    <row r="205" spans="1:9" x14ac:dyDescent="0.25">
      <c r="A205" t="s">
        <v>9</v>
      </c>
      <c r="B205" t="s">
        <v>10</v>
      </c>
      <c r="C205" s="1">
        <v>46163</v>
      </c>
      <c r="D205" t="s">
        <v>11</v>
      </c>
      <c r="E205" t="s">
        <v>16</v>
      </c>
      <c r="F205" t="s">
        <v>106</v>
      </c>
      <c r="G205" t="s">
        <v>426</v>
      </c>
      <c r="H205" s="8">
        <v>60085.16</v>
      </c>
      <c r="I205" t="s">
        <v>143</v>
      </c>
    </row>
    <row r="206" spans="1:9" x14ac:dyDescent="0.25">
      <c r="A206" t="s">
        <v>9</v>
      </c>
      <c r="B206" t="s">
        <v>10</v>
      </c>
      <c r="C206" s="1">
        <v>46163</v>
      </c>
      <c r="D206" t="s">
        <v>11</v>
      </c>
      <c r="E206" t="s">
        <v>16</v>
      </c>
      <c r="F206" t="s">
        <v>128</v>
      </c>
      <c r="G206" t="s">
        <v>427</v>
      </c>
      <c r="H206" s="8">
        <v>34282.68</v>
      </c>
      <c r="I206" t="s">
        <v>77</v>
      </c>
    </row>
    <row r="207" spans="1:9" x14ac:dyDescent="0.25">
      <c r="A207" t="s">
        <v>9</v>
      </c>
      <c r="B207" t="s">
        <v>10</v>
      </c>
      <c r="C207" s="1">
        <v>46163</v>
      </c>
      <c r="D207" t="s">
        <v>11</v>
      </c>
      <c r="E207" t="s">
        <v>16</v>
      </c>
      <c r="F207" t="s">
        <v>128</v>
      </c>
      <c r="G207" t="s">
        <v>428</v>
      </c>
      <c r="H207" s="8">
        <v>129389.75999999999</v>
      </c>
      <c r="I207" t="s">
        <v>143</v>
      </c>
    </row>
    <row r="208" spans="1:9" x14ac:dyDescent="0.25">
      <c r="A208" t="s">
        <v>9</v>
      </c>
      <c r="B208" t="s">
        <v>10</v>
      </c>
      <c r="C208" s="1">
        <v>46163</v>
      </c>
      <c r="D208" t="s">
        <v>11</v>
      </c>
      <c r="E208" t="s">
        <v>16</v>
      </c>
      <c r="F208" t="s">
        <v>152</v>
      </c>
      <c r="G208" t="s">
        <v>429</v>
      </c>
      <c r="H208" s="8">
        <v>35890.07</v>
      </c>
      <c r="I208" t="s">
        <v>77</v>
      </c>
    </row>
    <row r="209" spans="1:9" x14ac:dyDescent="0.25">
      <c r="A209" t="s">
        <v>9</v>
      </c>
      <c r="B209" t="s">
        <v>10</v>
      </c>
      <c r="C209" s="1">
        <v>46163</v>
      </c>
      <c r="D209" t="s">
        <v>11</v>
      </c>
      <c r="E209" t="s">
        <v>16</v>
      </c>
      <c r="F209" t="s">
        <v>89</v>
      </c>
      <c r="G209" t="s">
        <v>430</v>
      </c>
      <c r="H209" s="8">
        <v>2799877.7</v>
      </c>
      <c r="I209" t="s">
        <v>431</v>
      </c>
    </row>
    <row r="210" spans="1:9" x14ac:dyDescent="0.25">
      <c r="A210" t="s">
        <v>9</v>
      </c>
      <c r="B210" t="s">
        <v>10</v>
      </c>
      <c r="C210" s="1">
        <v>46163</v>
      </c>
      <c r="D210" t="s">
        <v>26</v>
      </c>
      <c r="E210" t="s">
        <v>31</v>
      </c>
      <c r="F210" t="s">
        <v>60</v>
      </c>
      <c r="G210" t="s">
        <v>432</v>
      </c>
      <c r="H210" s="8">
        <v>346320</v>
      </c>
      <c r="I210" t="s">
        <v>71</v>
      </c>
    </row>
    <row r="211" spans="1:9" x14ac:dyDescent="0.25">
      <c r="A211" t="s">
        <v>9</v>
      </c>
      <c r="B211" t="s">
        <v>10</v>
      </c>
      <c r="C211" s="1">
        <v>46164</v>
      </c>
      <c r="D211" t="s">
        <v>20</v>
      </c>
      <c r="E211" t="s">
        <v>12</v>
      </c>
      <c r="F211" t="s">
        <v>171</v>
      </c>
      <c r="G211" t="s">
        <v>433</v>
      </c>
      <c r="H211" s="8">
        <v>-32250.240000000002</v>
      </c>
      <c r="I211" t="s">
        <v>30</v>
      </c>
    </row>
    <row r="212" spans="1:9" x14ac:dyDescent="0.25">
      <c r="A212" t="s">
        <v>9</v>
      </c>
      <c r="B212" t="s">
        <v>10</v>
      </c>
      <c r="C212" s="1">
        <v>46164</v>
      </c>
      <c r="D212" t="s">
        <v>20</v>
      </c>
      <c r="E212" t="s">
        <v>12</v>
      </c>
      <c r="F212" t="s">
        <v>22</v>
      </c>
      <c r="G212" t="s">
        <v>434</v>
      </c>
      <c r="H212" s="8">
        <v>93837.65</v>
      </c>
      <c r="I212" t="s">
        <v>137</v>
      </c>
    </row>
    <row r="213" spans="1:9" x14ac:dyDescent="0.25">
      <c r="A213" t="s">
        <v>9</v>
      </c>
      <c r="B213" t="s">
        <v>10</v>
      </c>
      <c r="C213" s="1">
        <v>46164</v>
      </c>
      <c r="D213" t="s">
        <v>20</v>
      </c>
      <c r="E213" t="s">
        <v>12</v>
      </c>
      <c r="F213" t="s">
        <v>22</v>
      </c>
      <c r="G213" t="s">
        <v>435</v>
      </c>
      <c r="H213" s="8">
        <v>103761.02</v>
      </c>
      <c r="I213" t="s">
        <v>137</v>
      </c>
    </row>
    <row r="214" spans="1:9" x14ac:dyDescent="0.25">
      <c r="A214" t="s">
        <v>9</v>
      </c>
      <c r="B214" t="s">
        <v>10</v>
      </c>
      <c r="C214" s="1">
        <v>46164</v>
      </c>
      <c r="D214" t="s">
        <v>20</v>
      </c>
      <c r="E214" t="s">
        <v>12</v>
      </c>
      <c r="F214" t="s">
        <v>22</v>
      </c>
      <c r="G214" t="s">
        <v>436</v>
      </c>
      <c r="H214" s="8">
        <v>41688</v>
      </c>
      <c r="I214" t="s">
        <v>137</v>
      </c>
    </row>
    <row r="215" spans="1:9" x14ac:dyDescent="0.25">
      <c r="A215" t="s">
        <v>9</v>
      </c>
      <c r="B215" t="s">
        <v>10</v>
      </c>
      <c r="C215" s="1">
        <v>46164</v>
      </c>
      <c r="D215" t="s">
        <v>20</v>
      </c>
      <c r="E215" t="s">
        <v>12</v>
      </c>
      <c r="F215" t="s">
        <v>382</v>
      </c>
      <c r="G215" t="s">
        <v>437</v>
      </c>
      <c r="H215" s="8">
        <v>36875</v>
      </c>
      <c r="I215" t="s">
        <v>23</v>
      </c>
    </row>
    <row r="216" spans="1:9" x14ac:dyDescent="0.25">
      <c r="A216" t="s">
        <v>9</v>
      </c>
      <c r="B216" t="s">
        <v>10</v>
      </c>
      <c r="C216" s="1">
        <v>46164</v>
      </c>
      <c r="D216" t="s">
        <v>20</v>
      </c>
      <c r="E216" t="s">
        <v>12</v>
      </c>
      <c r="F216" t="s">
        <v>438</v>
      </c>
      <c r="G216" t="s">
        <v>439</v>
      </c>
      <c r="H216" s="8">
        <v>28101.95</v>
      </c>
      <c r="I216" t="s">
        <v>30</v>
      </c>
    </row>
    <row r="217" spans="1:9" x14ac:dyDescent="0.25">
      <c r="A217" t="s">
        <v>9</v>
      </c>
      <c r="B217" t="s">
        <v>10</v>
      </c>
      <c r="C217" s="1">
        <v>46164</v>
      </c>
      <c r="D217" t="s">
        <v>20</v>
      </c>
      <c r="E217" t="s">
        <v>12</v>
      </c>
      <c r="F217" t="s">
        <v>438</v>
      </c>
      <c r="G217" t="s">
        <v>440</v>
      </c>
      <c r="H217" s="8">
        <v>28101.96</v>
      </c>
      <c r="I217" t="s">
        <v>30</v>
      </c>
    </row>
    <row r="218" spans="1:9" x14ac:dyDescent="0.25">
      <c r="A218" t="s">
        <v>9</v>
      </c>
      <c r="B218" t="s">
        <v>10</v>
      </c>
      <c r="C218" s="1">
        <v>46164</v>
      </c>
      <c r="D218" t="s">
        <v>20</v>
      </c>
      <c r="E218" t="s">
        <v>12</v>
      </c>
      <c r="F218" t="s">
        <v>438</v>
      </c>
      <c r="G218" t="s">
        <v>441</v>
      </c>
      <c r="H218" s="8">
        <v>-28101.96</v>
      </c>
      <c r="I218" t="s">
        <v>30</v>
      </c>
    </row>
    <row r="219" spans="1:9" x14ac:dyDescent="0.25">
      <c r="A219" t="s">
        <v>9</v>
      </c>
      <c r="B219" t="s">
        <v>10</v>
      </c>
      <c r="C219" s="1">
        <v>46164</v>
      </c>
      <c r="D219" t="s">
        <v>20</v>
      </c>
      <c r="E219" t="s">
        <v>12</v>
      </c>
      <c r="F219" t="s">
        <v>28</v>
      </c>
      <c r="G219" t="s">
        <v>442</v>
      </c>
      <c r="H219" s="8">
        <v>3440888.93</v>
      </c>
      <c r="I219" t="s">
        <v>29</v>
      </c>
    </row>
    <row r="220" spans="1:9" x14ac:dyDescent="0.25">
      <c r="A220" t="s">
        <v>9</v>
      </c>
      <c r="B220" t="s">
        <v>10</v>
      </c>
      <c r="C220" s="1">
        <v>46164</v>
      </c>
      <c r="D220" t="s">
        <v>20</v>
      </c>
      <c r="E220" t="s">
        <v>12</v>
      </c>
      <c r="F220" t="s">
        <v>165</v>
      </c>
      <c r="G220" t="s">
        <v>443</v>
      </c>
      <c r="H220" s="8">
        <v>27450</v>
      </c>
      <c r="I220" t="s">
        <v>23</v>
      </c>
    </row>
    <row r="221" spans="1:9" x14ac:dyDescent="0.25">
      <c r="A221" t="s">
        <v>9</v>
      </c>
      <c r="B221" t="s">
        <v>10</v>
      </c>
      <c r="C221" s="1">
        <v>46164</v>
      </c>
      <c r="D221" t="s">
        <v>20</v>
      </c>
      <c r="E221" t="s">
        <v>12</v>
      </c>
      <c r="F221" t="s">
        <v>444</v>
      </c>
      <c r="G221" t="s">
        <v>445</v>
      </c>
      <c r="H221" s="8">
        <v>118500</v>
      </c>
      <c r="I221" t="s">
        <v>23</v>
      </c>
    </row>
    <row r="222" spans="1:9" x14ac:dyDescent="0.25">
      <c r="A222" t="s">
        <v>9</v>
      </c>
      <c r="B222" t="s">
        <v>10</v>
      </c>
      <c r="C222" s="1">
        <v>46164</v>
      </c>
      <c r="D222" t="s">
        <v>20</v>
      </c>
      <c r="E222" t="s">
        <v>12</v>
      </c>
      <c r="F222" t="s">
        <v>51</v>
      </c>
      <c r="G222" t="s">
        <v>446</v>
      </c>
      <c r="H222" s="8">
        <v>504479.98</v>
      </c>
      <c r="I222" t="s">
        <v>23</v>
      </c>
    </row>
    <row r="223" spans="1:9" x14ac:dyDescent="0.25">
      <c r="A223" t="s">
        <v>9</v>
      </c>
      <c r="B223" t="s">
        <v>10</v>
      </c>
      <c r="C223" s="1">
        <v>46164</v>
      </c>
      <c r="D223" t="s">
        <v>20</v>
      </c>
      <c r="E223" t="s">
        <v>12</v>
      </c>
      <c r="F223" t="s">
        <v>123</v>
      </c>
      <c r="G223" t="s">
        <v>447</v>
      </c>
      <c r="H223" s="8">
        <v>37223.879999999997</v>
      </c>
      <c r="I223" t="s">
        <v>30</v>
      </c>
    </row>
    <row r="224" spans="1:9" x14ac:dyDescent="0.25">
      <c r="A224" t="s">
        <v>9</v>
      </c>
      <c r="B224" t="s">
        <v>10</v>
      </c>
      <c r="C224" s="1">
        <v>46164</v>
      </c>
      <c r="D224" t="s">
        <v>20</v>
      </c>
      <c r="E224" t="s">
        <v>12</v>
      </c>
      <c r="F224" t="s">
        <v>65</v>
      </c>
      <c r="G224" t="s">
        <v>448</v>
      </c>
      <c r="H224" s="8">
        <v>82107.55</v>
      </c>
      <c r="I224" t="s">
        <v>137</v>
      </c>
    </row>
    <row r="225" spans="1:9" x14ac:dyDescent="0.25">
      <c r="A225" t="s">
        <v>9</v>
      </c>
      <c r="B225" t="s">
        <v>10</v>
      </c>
      <c r="C225" s="1">
        <v>46164</v>
      </c>
      <c r="D225" t="s">
        <v>20</v>
      </c>
      <c r="E225" t="s">
        <v>12</v>
      </c>
      <c r="F225" t="s">
        <v>65</v>
      </c>
      <c r="G225" t="s">
        <v>449</v>
      </c>
      <c r="H225" s="8">
        <v>68452.759999999995</v>
      </c>
      <c r="I225" t="s">
        <v>23</v>
      </c>
    </row>
    <row r="226" spans="1:9" x14ac:dyDescent="0.25">
      <c r="A226" t="s">
        <v>9</v>
      </c>
      <c r="B226" t="s">
        <v>10</v>
      </c>
      <c r="C226" s="1">
        <v>46164</v>
      </c>
      <c r="D226" t="s">
        <v>20</v>
      </c>
      <c r="E226" t="s">
        <v>12</v>
      </c>
      <c r="F226" t="s">
        <v>65</v>
      </c>
      <c r="G226" t="s">
        <v>450</v>
      </c>
      <c r="H226" s="8">
        <v>81240.12</v>
      </c>
      <c r="I226" t="s">
        <v>23</v>
      </c>
    </row>
    <row r="227" spans="1:9" x14ac:dyDescent="0.25">
      <c r="A227" t="s">
        <v>9</v>
      </c>
      <c r="B227" t="s">
        <v>10</v>
      </c>
      <c r="C227" s="1">
        <v>46164</v>
      </c>
      <c r="D227" t="s">
        <v>20</v>
      </c>
      <c r="E227" t="s">
        <v>12</v>
      </c>
      <c r="F227" t="s">
        <v>65</v>
      </c>
      <c r="G227" t="s">
        <v>451</v>
      </c>
      <c r="H227" s="8">
        <v>32880</v>
      </c>
      <c r="I227" t="s">
        <v>23</v>
      </c>
    </row>
    <row r="228" spans="1:9" x14ac:dyDescent="0.25">
      <c r="A228" t="s">
        <v>9</v>
      </c>
      <c r="B228" t="s">
        <v>10</v>
      </c>
      <c r="C228" s="1">
        <v>46164</v>
      </c>
      <c r="D228" t="s">
        <v>20</v>
      </c>
      <c r="E228" t="s">
        <v>12</v>
      </c>
      <c r="F228" t="s">
        <v>65</v>
      </c>
      <c r="G228" t="s">
        <v>452</v>
      </c>
      <c r="H228" s="8">
        <v>26520</v>
      </c>
      <c r="I228" t="s">
        <v>23</v>
      </c>
    </row>
    <row r="229" spans="1:9" x14ac:dyDescent="0.25">
      <c r="A229" t="s">
        <v>9</v>
      </c>
      <c r="B229" t="s">
        <v>10</v>
      </c>
      <c r="C229" s="1">
        <v>46164</v>
      </c>
      <c r="D229" t="s">
        <v>20</v>
      </c>
      <c r="E229" t="s">
        <v>12</v>
      </c>
      <c r="F229" t="s">
        <v>65</v>
      </c>
      <c r="G229" t="s">
        <v>453</v>
      </c>
      <c r="H229" s="8">
        <v>41160</v>
      </c>
      <c r="I229" t="s">
        <v>23</v>
      </c>
    </row>
    <row r="230" spans="1:9" x14ac:dyDescent="0.25">
      <c r="A230" t="s">
        <v>9</v>
      </c>
      <c r="B230" t="s">
        <v>10</v>
      </c>
      <c r="C230" s="1">
        <v>46164</v>
      </c>
      <c r="D230" t="s">
        <v>20</v>
      </c>
      <c r="E230" t="s">
        <v>12</v>
      </c>
      <c r="F230" t="s">
        <v>65</v>
      </c>
      <c r="G230" t="s">
        <v>454</v>
      </c>
      <c r="H230" s="8">
        <v>180913.75</v>
      </c>
      <c r="I230" t="s">
        <v>23</v>
      </c>
    </row>
    <row r="231" spans="1:9" x14ac:dyDescent="0.25">
      <c r="A231" t="s">
        <v>9</v>
      </c>
      <c r="B231" t="s">
        <v>10</v>
      </c>
      <c r="C231" s="1">
        <v>46164</v>
      </c>
      <c r="D231" t="s">
        <v>20</v>
      </c>
      <c r="E231" t="s">
        <v>12</v>
      </c>
      <c r="F231" t="s">
        <v>65</v>
      </c>
      <c r="G231" t="s">
        <v>455</v>
      </c>
      <c r="H231" s="8">
        <v>267390.95</v>
      </c>
      <c r="I231" t="s">
        <v>23</v>
      </c>
    </row>
    <row r="232" spans="1:9" x14ac:dyDescent="0.25">
      <c r="A232" t="s">
        <v>9</v>
      </c>
      <c r="B232" t="s">
        <v>10</v>
      </c>
      <c r="C232" s="1">
        <v>46164</v>
      </c>
      <c r="D232" t="s">
        <v>20</v>
      </c>
      <c r="E232" t="s">
        <v>12</v>
      </c>
      <c r="F232" t="s">
        <v>65</v>
      </c>
      <c r="G232" t="s">
        <v>456</v>
      </c>
      <c r="H232" s="8">
        <v>94770</v>
      </c>
      <c r="I232" t="s">
        <v>23</v>
      </c>
    </row>
    <row r="233" spans="1:9" x14ac:dyDescent="0.25">
      <c r="A233" t="s">
        <v>9</v>
      </c>
      <c r="B233" t="s">
        <v>10</v>
      </c>
      <c r="C233" s="1">
        <v>46164</v>
      </c>
      <c r="D233" t="s">
        <v>20</v>
      </c>
      <c r="E233" t="s">
        <v>12</v>
      </c>
      <c r="F233" t="s">
        <v>65</v>
      </c>
      <c r="G233" t="s">
        <v>457</v>
      </c>
      <c r="H233" s="8">
        <v>82107.55</v>
      </c>
      <c r="I233" t="s">
        <v>137</v>
      </c>
    </row>
    <row r="234" spans="1:9" x14ac:dyDescent="0.25">
      <c r="A234" t="s">
        <v>9</v>
      </c>
      <c r="B234" t="s">
        <v>10</v>
      </c>
      <c r="C234" s="1">
        <v>46164</v>
      </c>
      <c r="D234" t="s">
        <v>20</v>
      </c>
      <c r="E234" t="s">
        <v>12</v>
      </c>
      <c r="F234" t="s">
        <v>65</v>
      </c>
      <c r="G234" t="s">
        <v>458</v>
      </c>
      <c r="H234" s="8">
        <v>33031.160000000003</v>
      </c>
      <c r="I234" t="s">
        <v>30</v>
      </c>
    </row>
    <row r="235" spans="1:9" x14ac:dyDescent="0.25">
      <c r="A235" t="s">
        <v>9</v>
      </c>
      <c r="B235" t="s">
        <v>10</v>
      </c>
      <c r="C235" s="1">
        <v>46164</v>
      </c>
      <c r="D235" t="s">
        <v>20</v>
      </c>
      <c r="E235" t="s">
        <v>12</v>
      </c>
      <c r="F235" t="s">
        <v>65</v>
      </c>
      <c r="G235" t="s">
        <v>459</v>
      </c>
      <c r="H235" s="8">
        <v>33031.160000000003</v>
      </c>
      <c r="I235" t="s">
        <v>30</v>
      </c>
    </row>
    <row r="236" spans="1:9" x14ac:dyDescent="0.25">
      <c r="A236" t="s">
        <v>9</v>
      </c>
      <c r="B236" t="s">
        <v>10</v>
      </c>
      <c r="C236" s="1">
        <v>46164</v>
      </c>
      <c r="D236" t="s">
        <v>20</v>
      </c>
      <c r="E236" t="s">
        <v>12</v>
      </c>
      <c r="F236" t="s">
        <v>65</v>
      </c>
      <c r="G236" t="s">
        <v>460</v>
      </c>
      <c r="H236" s="8">
        <v>-33031.160000000003</v>
      </c>
      <c r="I236" t="s">
        <v>23</v>
      </c>
    </row>
    <row r="237" spans="1:9" x14ac:dyDescent="0.25">
      <c r="A237" t="s">
        <v>9</v>
      </c>
      <c r="B237" t="s">
        <v>10</v>
      </c>
      <c r="C237" s="1">
        <v>46164</v>
      </c>
      <c r="D237" t="s">
        <v>20</v>
      </c>
      <c r="E237" t="s">
        <v>12</v>
      </c>
      <c r="F237" t="s">
        <v>65</v>
      </c>
      <c r="G237" t="s">
        <v>461</v>
      </c>
      <c r="H237" s="8">
        <v>-33031.160000000003</v>
      </c>
      <c r="I237" t="s">
        <v>23</v>
      </c>
    </row>
    <row r="238" spans="1:9" x14ac:dyDescent="0.25">
      <c r="A238" t="s">
        <v>9</v>
      </c>
      <c r="B238" t="s">
        <v>10</v>
      </c>
      <c r="C238" s="1">
        <v>46164</v>
      </c>
      <c r="D238" t="s">
        <v>20</v>
      </c>
      <c r="E238" t="s">
        <v>12</v>
      </c>
      <c r="F238" t="s">
        <v>142</v>
      </c>
      <c r="G238" t="s">
        <v>462</v>
      </c>
      <c r="H238" s="8">
        <v>179640</v>
      </c>
      <c r="I238" t="s">
        <v>23</v>
      </c>
    </row>
    <row r="239" spans="1:9" x14ac:dyDescent="0.25">
      <c r="A239" t="s">
        <v>9</v>
      </c>
      <c r="B239" t="s">
        <v>10</v>
      </c>
      <c r="C239" s="1">
        <v>46164</v>
      </c>
      <c r="D239" t="s">
        <v>20</v>
      </c>
      <c r="E239" t="s">
        <v>12</v>
      </c>
      <c r="F239" t="s">
        <v>142</v>
      </c>
      <c r="G239" t="s">
        <v>463</v>
      </c>
      <c r="H239" s="8">
        <v>85132.84</v>
      </c>
      <c r="I239" t="s">
        <v>23</v>
      </c>
    </row>
    <row r="240" spans="1:9" x14ac:dyDescent="0.25">
      <c r="A240" t="s">
        <v>9</v>
      </c>
      <c r="B240" t="s">
        <v>10</v>
      </c>
      <c r="C240" s="1">
        <v>46164</v>
      </c>
      <c r="D240" t="s">
        <v>20</v>
      </c>
      <c r="E240" t="s">
        <v>12</v>
      </c>
      <c r="F240" t="s">
        <v>142</v>
      </c>
      <c r="G240" t="s">
        <v>464</v>
      </c>
      <c r="H240" s="8">
        <v>93052.03</v>
      </c>
      <c r="I240" t="s">
        <v>23</v>
      </c>
    </row>
    <row r="241" spans="1:9" x14ac:dyDescent="0.25">
      <c r="A241" t="s">
        <v>9</v>
      </c>
      <c r="B241" t="s">
        <v>10</v>
      </c>
      <c r="C241" s="1">
        <v>46164</v>
      </c>
      <c r="D241" t="s">
        <v>20</v>
      </c>
      <c r="E241" t="s">
        <v>12</v>
      </c>
      <c r="F241" t="s">
        <v>142</v>
      </c>
      <c r="G241" t="s">
        <v>465</v>
      </c>
      <c r="H241" s="8">
        <v>58144.27</v>
      </c>
      <c r="I241" t="s">
        <v>23</v>
      </c>
    </row>
    <row r="242" spans="1:9" x14ac:dyDescent="0.25">
      <c r="A242" t="s">
        <v>9</v>
      </c>
      <c r="B242" t="s">
        <v>10</v>
      </c>
      <c r="C242" s="1">
        <v>46164</v>
      </c>
      <c r="D242" t="s">
        <v>20</v>
      </c>
      <c r="E242" t="s">
        <v>12</v>
      </c>
      <c r="F242" t="s">
        <v>142</v>
      </c>
      <c r="G242" t="s">
        <v>466</v>
      </c>
      <c r="H242" s="8">
        <v>66584.47</v>
      </c>
      <c r="I242" t="s">
        <v>23</v>
      </c>
    </row>
    <row r="243" spans="1:9" x14ac:dyDescent="0.25">
      <c r="A243" t="s">
        <v>9</v>
      </c>
      <c r="B243" t="s">
        <v>10</v>
      </c>
      <c r="C243" s="1">
        <v>46164</v>
      </c>
      <c r="D243" t="s">
        <v>20</v>
      </c>
      <c r="E243" t="s">
        <v>12</v>
      </c>
      <c r="F243" t="s">
        <v>88</v>
      </c>
      <c r="G243" t="s">
        <v>467</v>
      </c>
      <c r="H243" s="8">
        <v>41631</v>
      </c>
      <c r="I243" t="s">
        <v>23</v>
      </c>
    </row>
    <row r="244" spans="1:9" x14ac:dyDescent="0.25">
      <c r="A244" t="s">
        <v>9</v>
      </c>
      <c r="B244" t="s">
        <v>10</v>
      </c>
      <c r="C244" s="1">
        <v>46164</v>
      </c>
      <c r="D244" t="s">
        <v>20</v>
      </c>
      <c r="E244" t="s">
        <v>12</v>
      </c>
      <c r="F244" t="s">
        <v>134</v>
      </c>
      <c r="G244" t="s">
        <v>468</v>
      </c>
      <c r="H244" s="8">
        <v>55421.19</v>
      </c>
      <c r="I244" t="s">
        <v>23</v>
      </c>
    </row>
    <row r="245" spans="1:9" x14ac:dyDescent="0.25">
      <c r="A245" t="s">
        <v>9</v>
      </c>
      <c r="B245" t="s">
        <v>10</v>
      </c>
      <c r="C245" s="1">
        <v>46164</v>
      </c>
      <c r="D245" t="s">
        <v>20</v>
      </c>
      <c r="E245" t="s">
        <v>12</v>
      </c>
      <c r="F245" t="s">
        <v>42</v>
      </c>
      <c r="G245" t="s">
        <v>469</v>
      </c>
      <c r="H245" s="8">
        <v>34087.56</v>
      </c>
      <c r="I245" t="s">
        <v>137</v>
      </c>
    </row>
    <row r="246" spans="1:9" x14ac:dyDescent="0.25">
      <c r="A246" t="s">
        <v>9</v>
      </c>
      <c r="B246" t="s">
        <v>10</v>
      </c>
      <c r="C246" s="1">
        <v>46164</v>
      </c>
      <c r="D246" t="s">
        <v>20</v>
      </c>
      <c r="E246" t="s">
        <v>12</v>
      </c>
      <c r="F246" t="s">
        <v>42</v>
      </c>
      <c r="G246" t="s">
        <v>470</v>
      </c>
      <c r="H246" s="8">
        <v>48600</v>
      </c>
      <c r="I246" t="s">
        <v>23</v>
      </c>
    </row>
    <row r="247" spans="1:9" x14ac:dyDescent="0.25">
      <c r="A247" t="s">
        <v>9</v>
      </c>
      <c r="B247" t="s">
        <v>10</v>
      </c>
      <c r="C247" s="1">
        <v>46164</v>
      </c>
      <c r="D247" t="s">
        <v>11</v>
      </c>
      <c r="E247" t="s">
        <v>16</v>
      </c>
      <c r="F247" t="s">
        <v>157</v>
      </c>
      <c r="G247" t="s">
        <v>471</v>
      </c>
      <c r="H247" s="8">
        <v>72270.28</v>
      </c>
      <c r="I247" t="s">
        <v>77</v>
      </c>
    </row>
    <row r="248" spans="1:9" x14ac:dyDescent="0.25">
      <c r="A248" t="s">
        <v>9</v>
      </c>
      <c r="B248" t="s">
        <v>10</v>
      </c>
      <c r="C248" s="1">
        <v>46164</v>
      </c>
      <c r="D248" t="s">
        <v>11</v>
      </c>
      <c r="E248" t="s">
        <v>16</v>
      </c>
      <c r="F248" t="s">
        <v>80</v>
      </c>
      <c r="G248" t="s">
        <v>472</v>
      </c>
      <c r="H248" s="8">
        <v>47684.21</v>
      </c>
      <c r="I248" t="s">
        <v>77</v>
      </c>
    </row>
    <row r="249" spans="1:9" x14ac:dyDescent="0.25">
      <c r="A249" t="s">
        <v>9</v>
      </c>
      <c r="B249" t="s">
        <v>10</v>
      </c>
      <c r="C249" s="1">
        <v>46164</v>
      </c>
      <c r="D249" t="s">
        <v>11</v>
      </c>
      <c r="E249" t="s">
        <v>16</v>
      </c>
      <c r="F249" t="s">
        <v>110</v>
      </c>
      <c r="G249" t="s">
        <v>473</v>
      </c>
      <c r="H249" s="8">
        <v>26728.51</v>
      </c>
      <c r="I249" t="s">
        <v>77</v>
      </c>
    </row>
    <row r="250" spans="1:9" x14ac:dyDescent="0.25">
      <c r="A250" t="s">
        <v>9</v>
      </c>
      <c r="B250" t="s">
        <v>10</v>
      </c>
      <c r="C250" s="1">
        <v>46164</v>
      </c>
      <c r="D250" t="s">
        <v>11</v>
      </c>
      <c r="E250" t="s">
        <v>16</v>
      </c>
      <c r="F250" t="s">
        <v>153</v>
      </c>
      <c r="G250" t="s">
        <v>474</v>
      </c>
      <c r="H250" s="8">
        <v>61507.66</v>
      </c>
      <c r="I250" t="s">
        <v>77</v>
      </c>
    </row>
    <row r="251" spans="1:9" x14ac:dyDescent="0.25">
      <c r="A251" t="s">
        <v>9</v>
      </c>
      <c r="B251" t="s">
        <v>10</v>
      </c>
      <c r="C251" s="1">
        <v>46164</v>
      </c>
      <c r="D251" t="s">
        <v>26</v>
      </c>
      <c r="E251" t="s">
        <v>31</v>
      </c>
      <c r="F251" t="s">
        <v>151</v>
      </c>
      <c r="G251" t="s">
        <v>475</v>
      </c>
      <c r="H251" s="8">
        <v>128685.75999999999</v>
      </c>
      <c r="I251" t="s">
        <v>32</v>
      </c>
    </row>
    <row r="252" spans="1:9" x14ac:dyDescent="0.25">
      <c r="A252" t="s">
        <v>9</v>
      </c>
      <c r="B252" t="s">
        <v>10</v>
      </c>
      <c r="C252" s="1">
        <v>46167</v>
      </c>
      <c r="D252" t="s">
        <v>20</v>
      </c>
      <c r="E252" t="s">
        <v>12</v>
      </c>
      <c r="F252" t="s">
        <v>22</v>
      </c>
      <c r="G252" t="s">
        <v>476</v>
      </c>
      <c r="H252" s="8">
        <v>242991.84</v>
      </c>
      <c r="I252" t="s">
        <v>137</v>
      </c>
    </row>
    <row r="253" spans="1:9" x14ac:dyDescent="0.25">
      <c r="A253" t="s">
        <v>9</v>
      </c>
      <c r="B253" t="s">
        <v>10</v>
      </c>
      <c r="C253" s="1">
        <v>46167</v>
      </c>
      <c r="D253" t="s">
        <v>20</v>
      </c>
      <c r="E253" t="s">
        <v>12</v>
      </c>
      <c r="F253" t="s">
        <v>22</v>
      </c>
      <c r="G253" t="s">
        <v>477</v>
      </c>
      <c r="H253" s="8">
        <v>53700</v>
      </c>
      <c r="I253" t="s">
        <v>23</v>
      </c>
    </row>
    <row r="254" spans="1:9" x14ac:dyDescent="0.25">
      <c r="A254" t="s">
        <v>9</v>
      </c>
      <c r="B254" t="s">
        <v>10</v>
      </c>
      <c r="C254" s="1">
        <v>46167</v>
      </c>
      <c r="D254" t="s">
        <v>20</v>
      </c>
      <c r="E254" t="s">
        <v>12</v>
      </c>
      <c r="F254" t="s">
        <v>22</v>
      </c>
      <c r="G254" t="s">
        <v>478</v>
      </c>
      <c r="H254" s="8">
        <v>52875</v>
      </c>
      <c r="I254" t="s">
        <v>23</v>
      </c>
    </row>
    <row r="255" spans="1:9" x14ac:dyDescent="0.25">
      <c r="A255" t="s">
        <v>9</v>
      </c>
      <c r="B255" t="s">
        <v>10</v>
      </c>
      <c r="C255" s="1">
        <v>46167</v>
      </c>
      <c r="D255" t="s">
        <v>20</v>
      </c>
      <c r="E255" t="s">
        <v>12</v>
      </c>
      <c r="F255" t="s">
        <v>22</v>
      </c>
      <c r="G255" t="s">
        <v>479</v>
      </c>
      <c r="H255" s="8">
        <v>54740.639999999999</v>
      </c>
      <c r="I255" t="s">
        <v>23</v>
      </c>
    </row>
    <row r="256" spans="1:9" x14ac:dyDescent="0.25">
      <c r="A256" t="s">
        <v>9</v>
      </c>
      <c r="B256" t="s">
        <v>10</v>
      </c>
      <c r="C256" s="1">
        <v>46167</v>
      </c>
      <c r="D256" t="s">
        <v>20</v>
      </c>
      <c r="E256" t="s">
        <v>12</v>
      </c>
      <c r="F256" t="s">
        <v>480</v>
      </c>
      <c r="G256" t="s">
        <v>481</v>
      </c>
      <c r="H256" s="8">
        <v>38514.6</v>
      </c>
      <c r="I256" t="s">
        <v>23</v>
      </c>
    </row>
    <row r="257" spans="1:9" x14ac:dyDescent="0.25">
      <c r="A257" t="s">
        <v>9</v>
      </c>
      <c r="B257" t="s">
        <v>10</v>
      </c>
      <c r="C257" s="1">
        <v>46167</v>
      </c>
      <c r="D257" t="s">
        <v>20</v>
      </c>
      <c r="E257" t="s">
        <v>12</v>
      </c>
      <c r="F257" t="s">
        <v>482</v>
      </c>
      <c r="G257" t="s">
        <v>483</v>
      </c>
      <c r="H257" s="8">
        <v>35429.279999999999</v>
      </c>
      <c r="I257" t="s">
        <v>30</v>
      </c>
    </row>
    <row r="258" spans="1:9" x14ac:dyDescent="0.25">
      <c r="A258" t="s">
        <v>9</v>
      </c>
      <c r="B258" t="s">
        <v>10</v>
      </c>
      <c r="C258" s="1">
        <v>46167</v>
      </c>
      <c r="D258" t="s">
        <v>20</v>
      </c>
      <c r="E258" t="s">
        <v>12</v>
      </c>
      <c r="F258" t="s">
        <v>482</v>
      </c>
      <c r="G258" t="s">
        <v>484</v>
      </c>
      <c r="H258" s="8">
        <v>-33276.75</v>
      </c>
      <c r="I258" t="s">
        <v>23</v>
      </c>
    </row>
    <row r="259" spans="1:9" x14ac:dyDescent="0.25">
      <c r="A259" t="s">
        <v>9</v>
      </c>
      <c r="B259" t="s">
        <v>10</v>
      </c>
      <c r="C259" s="1">
        <v>46168</v>
      </c>
      <c r="D259" t="s">
        <v>20</v>
      </c>
      <c r="E259" t="s">
        <v>12</v>
      </c>
      <c r="F259" t="s">
        <v>485</v>
      </c>
      <c r="G259" t="s">
        <v>486</v>
      </c>
      <c r="H259" s="8">
        <v>139065.29999999999</v>
      </c>
      <c r="I259" t="s">
        <v>23</v>
      </c>
    </row>
    <row r="260" spans="1:9" x14ac:dyDescent="0.25">
      <c r="A260" t="s">
        <v>9</v>
      </c>
      <c r="B260" t="s">
        <v>10</v>
      </c>
      <c r="C260" s="1">
        <v>46168</v>
      </c>
      <c r="D260" t="s">
        <v>20</v>
      </c>
      <c r="E260" t="s">
        <v>12</v>
      </c>
      <c r="F260" t="s">
        <v>22</v>
      </c>
      <c r="G260" t="s">
        <v>487</v>
      </c>
      <c r="H260" s="8">
        <v>72858</v>
      </c>
      <c r="I260" t="s">
        <v>137</v>
      </c>
    </row>
    <row r="261" spans="1:9" x14ac:dyDescent="0.25">
      <c r="A261" t="s">
        <v>9</v>
      </c>
      <c r="B261" t="s">
        <v>10</v>
      </c>
      <c r="C261" s="1">
        <v>46168</v>
      </c>
      <c r="D261" t="s">
        <v>11</v>
      </c>
      <c r="E261" t="s">
        <v>12</v>
      </c>
      <c r="F261" t="s">
        <v>45</v>
      </c>
      <c r="G261" t="s">
        <v>488</v>
      </c>
      <c r="H261" s="8">
        <v>59534.89</v>
      </c>
      <c r="I261" t="s">
        <v>14</v>
      </c>
    </row>
    <row r="262" spans="1:9" x14ac:dyDescent="0.25">
      <c r="A262" t="s">
        <v>9</v>
      </c>
      <c r="B262" t="s">
        <v>10</v>
      </c>
      <c r="C262" s="1">
        <v>46168</v>
      </c>
      <c r="D262" t="s">
        <v>20</v>
      </c>
      <c r="E262" t="s">
        <v>12</v>
      </c>
      <c r="F262" t="s">
        <v>489</v>
      </c>
      <c r="G262" t="s">
        <v>490</v>
      </c>
      <c r="H262" s="8">
        <v>471016.68</v>
      </c>
      <c r="I262" t="s">
        <v>23</v>
      </c>
    </row>
    <row r="263" spans="1:9" x14ac:dyDescent="0.25">
      <c r="A263" t="s">
        <v>9</v>
      </c>
      <c r="B263" t="s">
        <v>10</v>
      </c>
      <c r="C263" s="1">
        <v>46168</v>
      </c>
      <c r="D263" t="s">
        <v>11</v>
      </c>
      <c r="E263" t="s">
        <v>12</v>
      </c>
      <c r="F263" t="s">
        <v>44</v>
      </c>
      <c r="G263" t="s">
        <v>491</v>
      </c>
      <c r="H263" s="8">
        <v>501578.46</v>
      </c>
      <c r="I263" t="s">
        <v>14</v>
      </c>
    </row>
    <row r="264" spans="1:9" x14ac:dyDescent="0.25">
      <c r="A264" t="s">
        <v>9</v>
      </c>
      <c r="B264" t="s">
        <v>10</v>
      </c>
      <c r="C264" s="1">
        <v>46168</v>
      </c>
      <c r="D264" t="s">
        <v>11</v>
      </c>
      <c r="E264" t="s">
        <v>12</v>
      </c>
      <c r="F264" t="s">
        <v>19</v>
      </c>
      <c r="G264" t="s">
        <v>492</v>
      </c>
      <c r="H264" s="8">
        <v>-45957.64</v>
      </c>
      <c r="I264" t="s">
        <v>14</v>
      </c>
    </row>
    <row r="265" spans="1:9" x14ac:dyDescent="0.25">
      <c r="A265" t="s">
        <v>9</v>
      </c>
      <c r="B265" t="s">
        <v>10</v>
      </c>
      <c r="C265" s="1">
        <v>46168</v>
      </c>
      <c r="D265" t="s">
        <v>20</v>
      </c>
      <c r="E265" t="s">
        <v>12</v>
      </c>
      <c r="F265" t="s">
        <v>163</v>
      </c>
      <c r="G265" t="s">
        <v>493</v>
      </c>
      <c r="H265" s="8">
        <v>53505.53</v>
      </c>
      <c r="I265" t="s">
        <v>137</v>
      </c>
    </row>
    <row r="266" spans="1:9" x14ac:dyDescent="0.25">
      <c r="A266" t="s">
        <v>9</v>
      </c>
      <c r="B266" t="s">
        <v>10</v>
      </c>
      <c r="C266" s="1">
        <v>46168</v>
      </c>
      <c r="D266" t="s">
        <v>11</v>
      </c>
      <c r="E266" t="s">
        <v>12</v>
      </c>
      <c r="F266" t="s">
        <v>61</v>
      </c>
      <c r="G266" t="s">
        <v>494</v>
      </c>
      <c r="H266" s="8">
        <v>159348</v>
      </c>
      <c r="I266" t="s">
        <v>14</v>
      </c>
    </row>
    <row r="267" spans="1:9" x14ac:dyDescent="0.25">
      <c r="A267" t="s">
        <v>9</v>
      </c>
      <c r="B267" t="s">
        <v>10</v>
      </c>
      <c r="C267" s="1">
        <v>46168</v>
      </c>
      <c r="D267" t="s">
        <v>11</v>
      </c>
      <c r="E267" t="s">
        <v>12</v>
      </c>
      <c r="F267" t="s">
        <v>64</v>
      </c>
      <c r="G267" t="s">
        <v>495</v>
      </c>
      <c r="H267" s="8">
        <v>988752.04</v>
      </c>
      <c r="I267" t="s">
        <v>14</v>
      </c>
    </row>
    <row r="268" spans="1:9" x14ac:dyDescent="0.25">
      <c r="A268" t="s">
        <v>9</v>
      </c>
      <c r="B268" t="s">
        <v>10</v>
      </c>
      <c r="C268" s="1">
        <v>46168</v>
      </c>
      <c r="D268" t="s">
        <v>11</v>
      </c>
      <c r="E268" t="s">
        <v>12</v>
      </c>
      <c r="F268" t="s">
        <v>41</v>
      </c>
      <c r="G268" t="s">
        <v>496</v>
      </c>
      <c r="H268" s="8">
        <v>253174.75</v>
      </c>
      <c r="I268" t="s">
        <v>14</v>
      </c>
    </row>
    <row r="269" spans="1:9" x14ac:dyDescent="0.25">
      <c r="A269" t="s">
        <v>9</v>
      </c>
      <c r="B269" t="s">
        <v>10</v>
      </c>
      <c r="C269" s="1">
        <v>46168</v>
      </c>
      <c r="D269" t="s">
        <v>20</v>
      </c>
      <c r="E269" t="s">
        <v>12</v>
      </c>
      <c r="F269" t="s">
        <v>65</v>
      </c>
      <c r="G269" t="s">
        <v>497</v>
      </c>
      <c r="H269" s="8">
        <v>128100</v>
      </c>
      <c r="I269" t="s">
        <v>23</v>
      </c>
    </row>
    <row r="270" spans="1:9" x14ac:dyDescent="0.25">
      <c r="A270" t="s">
        <v>9</v>
      </c>
      <c r="B270" t="s">
        <v>10</v>
      </c>
      <c r="C270" s="1">
        <v>46168</v>
      </c>
      <c r="D270" t="s">
        <v>20</v>
      </c>
      <c r="E270" t="s">
        <v>12</v>
      </c>
      <c r="F270" t="s">
        <v>65</v>
      </c>
      <c r="G270" t="s">
        <v>498</v>
      </c>
      <c r="H270" s="8">
        <v>325036.79999999999</v>
      </c>
      <c r="I270" t="s">
        <v>23</v>
      </c>
    </row>
    <row r="271" spans="1:9" x14ac:dyDescent="0.25">
      <c r="A271" t="s">
        <v>9</v>
      </c>
      <c r="B271" t="s">
        <v>10</v>
      </c>
      <c r="C271" s="1">
        <v>46168</v>
      </c>
      <c r="D271" t="s">
        <v>11</v>
      </c>
      <c r="E271" t="s">
        <v>12</v>
      </c>
      <c r="F271" t="s">
        <v>58</v>
      </c>
      <c r="G271" t="s">
        <v>499</v>
      </c>
      <c r="H271" s="8">
        <v>76656.41</v>
      </c>
      <c r="I271" t="s">
        <v>14</v>
      </c>
    </row>
    <row r="272" spans="1:9" x14ac:dyDescent="0.25">
      <c r="A272" t="s">
        <v>9</v>
      </c>
      <c r="B272" t="s">
        <v>10</v>
      </c>
      <c r="C272" s="1">
        <v>46168</v>
      </c>
      <c r="D272" t="s">
        <v>11</v>
      </c>
      <c r="E272" t="s">
        <v>12</v>
      </c>
      <c r="F272" t="s">
        <v>58</v>
      </c>
      <c r="G272" t="s">
        <v>500</v>
      </c>
      <c r="H272" s="8">
        <v>-33512.92</v>
      </c>
      <c r="I272" t="s">
        <v>14</v>
      </c>
    </row>
    <row r="273" spans="1:9" x14ac:dyDescent="0.25">
      <c r="A273" t="s">
        <v>9</v>
      </c>
      <c r="B273" t="s">
        <v>10</v>
      </c>
      <c r="C273" s="1">
        <v>46168</v>
      </c>
      <c r="D273" t="s">
        <v>20</v>
      </c>
      <c r="E273" t="s">
        <v>12</v>
      </c>
      <c r="F273" t="s">
        <v>24</v>
      </c>
      <c r="G273" t="s">
        <v>501</v>
      </c>
      <c r="H273" s="8">
        <v>113200.09</v>
      </c>
      <c r="I273" t="s">
        <v>137</v>
      </c>
    </row>
    <row r="274" spans="1:9" x14ac:dyDescent="0.25">
      <c r="A274" t="s">
        <v>9</v>
      </c>
      <c r="B274" t="s">
        <v>10</v>
      </c>
      <c r="C274" s="1">
        <v>46168</v>
      </c>
      <c r="D274" t="s">
        <v>11</v>
      </c>
      <c r="E274" t="s">
        <v>12</v>
      </c>
      <c r="F274" t="s">
        <v>13</v>
      </c>
      <c r="G274" t="s">
        <v>502</v>
      </c>
      <c r="H274" s="8">
        <v>623280.07999999996</v>
      </c>
      <c r="I274" t="s">
        <v>14</v>
      </c>
    </row>
    <row r="275" spans="1:9" x14ac:dyDescent="0.25">
      <c r="A275" t="s">
        <v>9</v>
      </c>
      <c r="B275" t="s">
        <v>10</v>
      </c>
      <c r="C275" s="1">
        <v>46168</v>
      </c>
      <c r="D275" t="s">
        <v>20</v>
      </c>
      <c r="E275" t="s">
        <v>12</v>
      </c>
      <c r="F275" t="s">
        <v>50</v>
      </c>
      <c r="G275" t="s">
        <v>503</v>
      </c>
      <c r="H275" s="8">
        <v>301447.3</v>
      </c>
      <c r="I275" t="s">
        <v>144</v>
      </c>
    </row>
    <row r="276" spans="1:9" x14ac:dyDescent="0.25">
      <c r="A276" t="s">
        <v>9</v>
      </c>
      <c r="B276" t="s">
        <v>10</v>
      </c>
      <c r="C276" s="1">
        <v>46168</v>
      </c>
      <c r="D276" t="s">
        <v>11</v>
      </c>
      <c r="E276" t="s">
        <v>12</v>
      </c>
      <c r="F276" t="s">
        <v>57</v>
      </c>
      <c r="G276" t="s">
        <v>504</v>
      </c>
      <c r="H276" s="8">
        <v>276242.65999999997</v>
      </c>
      <c r="I276" t="s">
        <v>14</v>
      </c>
    </row>
    <row r="277" spans="1:9" x14ac:dyDescent="0.25">
      <c r="A277" t="s">
        <v>9</v>
      </c>
      <c r="B277" t="s">
        <v>10</v>
      </c>
      <c r="C277" s="1">
        <v>46168</v>
      </c>
      <c r="D277" t="s">
        <v>20</v>
      </c>
      <c r="E277" t="s">
        <v>12</v>
      </c>
      <c r="F277" t="s">
        <v>505</v>
      </c>
      <c r="G277" t="s">
        <v>506</v>
      </c>
      <c r="H277" s="8">
        <v>82375.78</v>
      </c>
      <c r="I277" t="s">
        <v>23</v>
      </c>
    </row>
    <row r="278" spans="1:9" x14ac:dyDescent="0.25">
      <c r="A278" t="s">
        <v>9</v>
      </c>
      <c r="B278" t="s">
        <v>10</v>
      </c>
      <c r="C278" s="1">
        <v>46168</v>
      </c>
      <c r="D278" t="s">
        <v>20</v>
      </c>
      <c r="E278" t="s">
        <v>12</v>
      </c>
      <c r="F278" t="s">
        <v>25</v>
      </c>
      <c r="G278" t="s">
        <v>507</v>
      </c>
      <c r="H278" s="8">
        <v>126572.8</v>
      </c>
      <c r="I278" t="s">
        <v>23</v>
      </c>
    </row>
    <row r="279" spans="1:9" x14ac:dyDescent="0.25">
      <c r="A279" t="s">
        <v>9</v>
      </c>
      <c r="B279" t="s">
        <v>10</v>
      </c>
      <c r="C279" s="1">
        <v>46168</v>
      </c>
      <c r="D279" t="s">
        <v>20</v>
      </c>
      <c r="E279" t="s">
        <v>12</v>
      </c>
      <c r="F279" t="s">
        <v>25</v>
      </c>
      <c r="G279" t="s">
        <v>508</v>
      </c>
      <c r="H279" s="8">
        <v>77966.27</v>
      </c>
      <c r="I279" t="s">
        <v>23</v>
      </c>
    </row>
    <row r="280" spans="1:9" x14ac:dyDescent="0.25">
      <c r="A280" t="s">
        <v>9</v>
      </c>
      <c r="B280" t="s">
        <v>10</v>
      </c>
      <c r="C280" s="1">
        <v>46168</v>
      </c>
      <c r="D280" t="s">
        <v>11</v>
      </c>
      <c r="E280" t="s">
        <v>12</v>
      </c>
      <c r="F280" t="s">
        <v>75</v>
      </c>
      <c r="G280" t="s">
        <v>509</v>
      </c>
      <c r="H280" s="8">
        <v>186208.6</v>
      </c>
      <c r="I280" t="s">
        <v>14</v>
      </c>
    </row>
    <row r="281" spans="1:9" x14ac:dyDescent="0.25">
      <c r="A281" t="s">
        <v>9</v>
      </c>
      <c r="B281" t="s">
        <v>10</v>
      </c>
      <c r="C281" s="1">
        <v>46168</v>
      </c>
      <c r="D281" t="s">
        <v>11</v>
      </c>
      <c r="E281" t="s">
        <v>16</v>
      </c>
      <c r="F281" t="s">
        <v>158</v>
      </c>
      <c r="G281" t="s">
        <v>510</v>
      </c>
      <c r="H281" s="8">
        <v>234581.09</v>
      </c>
      <c r="I281" t="s">
        <v>77</v>
      </c>
    </row>
    <row r="282" spans="1:9" x14ac:dyDescent="0.25">
      <c r="A282" t="s">
        <v>9</v>
      </c>
      <c r="B282" t="s">
        <v>10</v>
      </c>
      <c r="C282" s="1">
        <v>46168</v>
      </c>
      <c r="D282" t="s">
        <v>11</v>
      </c>
      <c r="E282" t="s">
        <v>16</v>
      </c>
      <c r="F282" t="s">
        <v>172</v>
      </c>
      <c r="G282" t="s">
        <v>511</v>
      </c>
      <c r="H282" s="8">
        <v>192671.58</v>
      </c>
      <c r="I282" t="s">
        <v>77</v>
      </c>
    </row>
    <row r="283" spans="1:9" x14ac:dyDescent="0.25">
      <c r="A283" t="s">
        <v>9</v>
      </c>
      <c r="B283" t="s">
        <v>10</v>
      </c>
      <c r="C283" s="1">
        <v>46168</v>
      </c>
      <c r="D283" t="s">
        <v>11</v>
      </c>
      <c r="E283" t="s">
        <v>16</v>
      </c>
      <c r="F283" t="s">
        <v>82</v>
      </c>
      <c r="G283" t="s">
        <v>512</v>
      </c>
      <c r="H283" s="8">
        <v>600000</v>
      </c>
      <c r="I283" t="s">
        <v>77</v>
      </c>
    </row>
    <row r="284" spans="1:9" x14ac:dyDescent="0.25">
      <c r="A284" t="s">
        <v>9</v>
      </c>
      <c r="B284" t="s">
        <v>10</v>
      </c>
      <c r="C284" s="1">
        <v>46168</v>
      </c>
      <c r="D284" t="s">
        <v>11</v>
      </c>
      <c r="E284" t="s">
        <v>16</v>
      </c>
      <c r="F284" t="s">
        <v>34</v>
      </c>
      <c r="G284" t="s">
        <v>513</v>
      </c>
      <c r="H284" s="8">
        <v>89049.07</v>
      </c>
      <c r="I284" t="s">
        <v>35</v>
      </c>
    </row>
    <row r="285" spans="1:9" x14ac:dyDescent="0.25">
      <c r="A285" t="s">
        <v>9</v>
      </c>
      <c r="B285" t="s">
        <v>10</v>
      </c>
      <c r="C285" s="1">
        <v>46168</v>
      </c>
      <c r="D285" t="s">
        <v>11</v>
      </c>
      <c r="E285" t="s">
        <v>16</v>
      </c>
      <c r="F285" t="s">
        <v>53</v>
      </c>
      <c r="G285" t="s">
        <v>514</v>
      </c>
      <c r="H285" s="8">
        <v>57169.06</v>
      </c>
      <c r="I285" t="s">
        <v>59</v>
      </c>
    </row>
    <row r="286" spans="1:9" x14ac:dyDescent="0.25">
      <c r="A286" t="s">
        <v>9</v>
      </c>
      <c r="B286" t="s">
        <v>10</v>
      </c>
      <c r="C286" s="1">
        <v>46168</v>
      </c>
      <c r="D286" t="s">
        <v>11</v>
      </c>
      <c r="E286" t="s">
        <v>16</v>
      </c>
      <c r="F286" t="s">
        <v>53</v>
      </c>
      <c r="G286" t="s">
        <v>515</v>
      </c>
      <c r="H286" s="8">
        <v>48632.53</v>
      </c>
      <c r="I286" t="s">
        <v>59</v>
      </c>
    </row>
    <row r="287" spans="1:9" x14ac:dyDescent="0.25">
      <c r="A287" t="s">
        <v>9</v>
      </c>
      <c r="B287" t="s">
        <v>10</v>
      </c>
      <c r="C287" s="1">
        <v>46168</v>
      </c>
      <c r="D287" t="s">
        <v>11</v>
      </c>
      <c r="E287" t="s">
        <v>16</v>
      </c>
      <c r="F287" t="s">
        <v>95</v>
      </c>
      <c r="G287" t="s">
        <v>516</v>
      </c>
      <c r="H287" s="8">
        <v>98994.49</v>
      </c>
      <c r="I287" t="s">
        <v>96</v>
      </c>
    </row>
    <row r="288" spans="1:9" x14ac:dyDescent="0.25">
      <c r="A288" t="s">
        <v>9</v>
      </c>
      <c r="B288" t="s">
        <v>10</v>
      </c>
      <c r="C288" s="1">
        <v>46168</v>
      </c>
      <c r="D288" t="s">
        <v>11</v>
      </c>
      <c r="E288" t="s">
        <v>16</v>
      </c>
      <c r="F288" t="s">
        <v>46</v>
      </c>
      <c r="G288" t="s">
        <v>517</v>
      </c>
      <c r="H288" s="8">
        <v>236603.54</v>
      </c>
      <c r="I288" t="s">
        <v>47</v>
      </c>
    </row>
    <row r="289" spans="1:9" x14ac:dyDescent="0.25">
      <c r="A289" t="s">
        <v>9</v>
      </c>
      <c r="B289" t="s">
        <v>10</v>
      </c>
      <c r="C289" s="1">
        <v>46168</v>
      </c>
      <c r="D289" t="s">
        <v>11</v>
      </c>
      <c r="E289" t="s">
        <v>16</v>
      </c>
      <c r="F289" t="s">
        <v>160</v>
      </c>
      <c r="G289" t="s">
        <v>518</v>
      </c>
      <c r="H289" s="8">
        <v>34755.910000000003</v>
      </c>
      <c r="I289" t="s">
        <v>27</v>
      </c>
    </row>
    <row r="290" spans="1:9" x14ac:dyDescent="0.25">
      <c r="A290" t="s">
        <v>9</v>
      </c>
      <c r="B290" t="s">
        <v>10</v>
      </c>
      <c r="C290" s="1">
        <v>46168</v>
      </c>
      <c r="D290" t="s">
        <v>11</v>
      </c>
      <c r="E290" t="s">
        <v>16</v>
      </c>
      <c r="F290" t="s">
        <v>116</v>
      </c>
      <c r="G290" t="s">
        <v>519</v>
      </c>
      <c r="H290" s="8">
        <v>64566.36</v>
      </c>
      <c r="I290" t="s">
        <v>27</v>
      </c>
    </row>
    <row r="291" spans="1:9" x14ac:dyDescent="0.25">
      <c r="A291" t="s">
        <v>9</v>
      </c>
      <c r="B291" t="s">
        <v>10</v>
      </c>
      <c r="C291" s="1">
        <v>46169</v>
      </c>
      <c r="D291" t="s">
        <v>20</v>
      </c>
      <c r="E291" t="s">
        <v>12</v>
      </c>
      <c r="F291" t="s">
        <v>22</v>
      </c>
      <c r="G291" t="s">
        <v>520</v>
      </c>
      <c r="H291" s="8">
        <v>34586.54</v>
      </c>
      <c r="I291" t="s">
        <v>30</v>
      </c>
    </row>
    <row r="292" spans="1:9" x14ac:dyDescent="0.25">
      <c r="A292" t="s">
        <v>9</v>
      </c>
      <c r="B292" t="s">
        <v>10</v>
      </c>
      <c r="C292" s="1">
        <v>46169</v>
      </c>
      <c r="D292" t="s">
        <v>20</v>
      </c>
      <c r="E292" t="s">
        <v>12</v>
      </c>
      <c r="F292" t="s">
        <v>182</v>
      </c>
      <c r="G292" t="s">
        <v>521</v>
      </c>
      <c r="H292" s="8">
        <v>30000</v>
      </c>
      <c r="I292" t="s">
        <v>23</v>
      </c>
    </row>
    <row r="293" spans="1:9" x14ac:dyDescent="0.25">
      <c r="A293" t="s">
        <v>9</v>
      </c>
      <c r="B293" t="s">
        <v>10</v>
      </c>
      <c r="C293" s="1">
        <v>46169</v>
      </c>
      <c r="D293" t="s">
        <v>20</v>
      </c>
      <c r="E293" t="s">
        <v>12</v>
      </c>
      <c r="F293" t="s">
        <v>191</v>
      </c>
      <c r="G293" t="s">
        <v>522</v>
      </c>
      <c r="H293" s="8">
        <v>94123.58</v>
      </c>
      <c r="I293" t="s">
        <v>23</v>
      </c>
    </row>
    <row r="294" spans="1:9" x14ac:dyDescent="0.25">
      <c r="A294" t="s">
        <v>9</v>
      </c>
      <c r="B294" t="s">
        <v>10</v>
      </c>
      <c r="C294" s="1">
        <v>46169</v>
      </c>
      <c r="D294" t="s">
        <v>20</v>
      </c>
      <c r="E294" t="s">
        <v>12</v>
      </c>
      <c r="F294" t="s">
        <v>191</v>
      </c>
      <c r="G294" t="s">
        <v>523</v>
      </c>
      <c r="H294" s="8">
        <v>-78436.320000000007</v>
      </c>
      <c r="I294" t="s">
        <v>23</v>
      </c>
    </row>
    <row r="295" spans="1:9" x14ac:dyDescent="0.25">
      <c r="A295" t="s">
        <v>9</v>
      </c>
      <c r="B295" t="s">
        <v>10</v>
      </c>
      <c r="C295" s="1">
        <v>46169</v>
      </c>
      <c r="D295" t="s">
        <v>20</v>
      </c>
      <c r="E295" t="s">
        <v>12</v>
      </c>
      <c r="F295" t="s">
        <v>123</v>
      </c>
      <c r="G295" t="s">
        <v>524</v>
      </c>
      <c r="H295" s="8">
        <v>148110</v>
      </c>
      <c r="I295" t="s">
        <v>23</v>
      </c>
    </row>
    <row r="296" spans="1:9" x14ac:dyDescent="0.25">
      <c r="A296" t="s">
        <v>9</v>
      </c>
      <c r="B296" t="s">
        <v>10</v>
      </c>
      <c r="C296" s="1">
        <v>46169</v>
      </c>
      <c r="D296" t="s">
        <v>20</v>
      </c>
      <c r="E296" t="s">
        <v>12</v>
      </c>
      <c r="F296" t="s">
        <v>123</v>
      </c>
      <c r="G296" t="s">
        <v>525</v>
      </c>
      <c r="H296" s="8">
        <v>45510</v>
      </c>
      <c r="I296" t="s">
        <v>23</v>
      </c>
    </row>
    <row r="297" spans="1:9" x14ac:dyDescent="0.25">
      <c r="A297" t="s">
        <v>9</v>
      </c>
      <c r="B297" t="s">
        <v>10</v>
      </c>
      <c r="C297" s="1">
        <v>46169</v>
      </c>
      <c r="D297" t="s">
        <v>20</v>
      </c>
      <c r="E297" t="s">
        <v>12</v>
      </c>
      <c r="F297" t="s">
        <v>123</v>
      </c>
      <c r="G297" t="s">
        <v>526</v>
      </c>
      <c r="H297" s="8">
        <v>130500</v>
      </c>
      <c r="I297" t="s">
        <v>23</v>
      </c>
    </row>
    <row r="298" spans="1:9" x14ac:dyDescent="0.25">
      <c r="A298" t="s">
        <v>9</v>
      </c>
      <c r="B298" t="s">
        <v>10</v>
      </c>
      <c r="C298" s="1">
        <v>46169</v>
      </c>
      <c r="D298" t="s">
        <v>20</v>
      </c>
      <c r="E298" t="s">
        <v>12</v>
      </c>
      <c r="F298" t="s">
        <v>123</v>
      </c>
      <c r="G298" t="s">
        <v>527</v>
      </c>
      <c r="H298" s="8">
        <v>48804.6</v>
      </c>
      <c r="I298" t="s">
        <v>23</v>
      </c>
    </row>
    <row r="299" spans="1:9" x14ac:dyDescent="0.25">
      <c r="A299" t="s">
        <v>9</v>
      </c>
      <c r="B299" t="s">
        <v>10</v>
      </c>
      <c r="C299" s="1">
        <v>46169</v>
      </c>
      <c r="D299" t="s">
        <v>20</v>
      </c>
      <c r="E299" t="s">
        <v>12</v>
      </c>
      <c r="F299" t="s">
        <v>109</v>
      </c>
      <c r="G299" t="s">
        <v>528</v>
      </c>
      <c r="H299" s="8">
        <v>40849.93</v>
      </c>
      <c r="I299" t="s">
        <v>30</v>
      </c>
    </row>
    <row r="300" spans="1:9" x14ac:dyDescent="0.25">
      <c r="A300" t="s">
        <v>9</v>
      </c>
      <c r="B300" t="s">
        <v>10</v>
      </c>
      <c r="C300" s="1">
        <v>46169</v>
      </c>
      <c r="D300" t="s">
        <v>20</v>
      </c>
      <c r="E300" t="s">
        <v>12</v>
      </c>
      <c r="F300" t="s">
        <v>65</v>
      </c>
      <c r="G300" t="s">
        <v>529</v>
      </c>
      <c r="H300" s="8">
        <v>83337.86</v>
      </c>
      <c r="I300" t="s">
        <v>23</v>
      </c>
    </row>
    <row r="301" spans="1:9" x14ac:dyDescent="0.25">
      <c r="A301" t="s">
        <v>9</v>
      </c>
      <c r="B301" t="s">
        <v>10</v>
      </c>
      <c r="C301" s="1">
        <v>46169</v>
      </c>
      <c r="D301" t="s">
        <v>20</v>
      </c>
      <c r="E301" t="s">
        <v>12</v>
      </c>
      <c r="F301" t="s">
        <v>65</v>
      </c>
      <c r="G301" t="s">
        <v>530</v>
      </c>
      <c r="H301" s="8">
        <v>134250</v>
      </c>
      <c r="I301" t="s">
        <v>23</v>
      </c>
    </row>
    <row r="302" spans="1:9" x14ac:dyDescent="0.25">
      <c r="A302" t="s">
        <v>9</v>
      </c>
      <c r="B302" t="s">
        <v>10</v>
      </c>
      <c r="C302" s="1">
        <v>46169</v>
      </c>
      <c r="D302" t="s">
        <v>20</v>
      </c>
      <c r="E302" t="s">
        <v>12</v>
      </c>
      <c r="F302" t="s">
        <v>65</v>
      </c>
      <c r="G302" t="s">
        <v>531</v>
      </c>
      <c r="H302" s="8">
        <v>55200</v>
      </c>
      <c r="I302" t="s">
        <v>23</v>
      </c>
    </row>
    <row r="303" spans="1:9" x14ac:dyDescent="0.25">
      <c r="A303" t="s">
        <v>9</v>
      </c>
      <c r="B303" t="s">
        <v>10</v>
      </c>
      <c r="C303" s="1">
        <v>46169</v>
      </c>
      <c r="D303" t="s">
        <v>20</v>
      </c>
      <c r="E303" t="s">
        <v>12</v>
      </c>
      <c r="F303" t="s">
        <v>65</v>
      </c>
      <c r="G303" t="s">
        <v>532</v>
      </c>
      <c r="H303" s="8">
        <v>176700</v>
      </c>
      <c r="I303" t="s">
        <v>23</v>
      </c>
    </row>
    <row r="304" spans="1:9" x14ac:dyDescent="0.25">
      <c r="A304" t="s">
        <v>9</v>
      </c>
      <c r="B304" t="s">
        <v>10</v>
      </c>
      <c r="C304" s="1">
        <v>46169</v>
      </c>
      <c r="D304" t="s">
        <v>20</v>
      </c>
      <c r="E304" t="s">
        <v>12</v>
      </c>
      <c r="F304" t="s">
        <v>65</v>
      </c>
      <c r="G304" t="s">
        <v>533</v>
      </c>
      <c r="H304" s="8">
        <v>220759.31</v>
      </c>
      <c r="I304" t="s">
        <v>23</v>
      </c>
    </row>
    <row r="305" spans="1:9" x14ac:dyDescent="0.25">
      <c r="A305" t="s">
        <v>9</v>
      </c>
      <c r="B305" t="s">
        <v>10</v>
      </c>
      <c r="C305" s="1">
        <v>46169</v>
      </c>
      <c r="D305" t="s">
        <v>20</v>
      </c>
      <c r="E305" t="s">
        <v>12</v>
      </c>
      <c r="F305" t="s">
        <v>142</v>
      </c>
      <c r="G305" t="s">
        <v>534</v>
      </c>
      <c r="H305" s="8">
        <v>105300</v>
      </c>
      <c r="I305" t="s">
        <v>23</v>
      </c>
    </row>
    <row r="306" spans="1:9" x14ac:dyDescent="0.25">
      <c r="A306" t="s">
        <v>9</v>
      </c>
      <c r="B306" t="s">
        <v>10</v>
      </c>
      <c r="C306" s="1">
        <v>46169</v>
      </c>
      <c r="D306" t="s">
        <v>20</v>
      </c>
      <c r="E306" t="s">
        <v>12</v>
      </c>
      <c r="F306" t="s">
        <v>42</v>
      </c>
      <c r="G306" t="s">
        <v>535</v>
      </c>
      <c r="H306" s="8">
        <v>61959.3</v>
      </c>
      <c r="I306" t="s">
        <v>137</v>
      </c>
    </row>
    <row r="307" spans="1:9" x14ac:dyDescent="0.25">
      <c r="A307" t="s">
        <v>9</v>
      </c>
      <c r="B307" t="s">
        <v>10</v>
      </c>
      <c r="C307" s="1">
        <v>46169</v>
      </c>
      <c r="D307" t="s">
        <v>20</v>
      </c>
      <c r="E307" t="s">
        <v>12</v>
      </c>
      <c r="F307" t="s">
        <v>42</v>
      </c>
      <c r="G307" t="s">
        <v>536</v>
      </c>
      <c r="H307" s="8">
        <v>28417.5</v>
      </c>
      <c r="I307" t="s">
        <v>23</v>
      </c>
    </row>
    <row r="308" spans="1:9" x14ac:dyDescent="0.25">
      <c r="A308" t="s">
        <v>9</v>
      </c>
      <c r="B308" t="s">
        <v>10</v>
      </c>
      <c r="C308" s="1">
        <v>46169</v>
      </c>
      <c r="D308" t="s">
        <v>11</v>
      </c>
      <c r="E308" t="s">
        <v>16</v>
      </c>
      <c r="F308" t="s">
        <v>155</v>
      </c>
      <c r="G308" t="s">
        <v>537</v>
      </c>
      <c r="H308" s="8">
        <v>75570.039999999994</v>
      </c>
      <c r="I308" t="s">
        <v>77</v>
      </c>
    </row>
    <row r="309" spans="1:9" x14ac:dyDescent="0.25">
      <c r="A309" t="s">
        <v>9</v>
      </c>
      <c r="B309" t="s">
        <v>10</v>
      </c>
      <c r="C309" s="1">
        <v>46169</v>
      </c>
      <c r="D309" t="s">
        <v>11</v>
      </c>
      <c r="E309" t="s">
        <v>16</v>
      </c>
      <c r="F309" t="s">
        <v>155</v>
      </c>
      <c r="G309" t="s">
        <v>538</v>
      </c>
      <c r="H309" s="8">
        <v>73708.69</v>
      </c>
      <c r="I309" t="s">
        <v>77</v>
      </c>
    </row>
    <row r="310" spans="1:9" x14ac:dyDescent="0.25">
      <c r="A310" t="s">
        <v>9</v>
      </c>
      <c r="B310" t="s">
        <v>10</v>
      </c>
      <c r="C310" s="1">
        <v>46169</v>
      </c>
      <c r="D310" t="s">
        <v>11</v>
      </c>
      <c r="E310" t="s">
        <v>16</v>
      </c>
      <c r="F310" t="s">
        <v>155</v>
      </c>
      <c r="G310" t="s">
        <v>539</v>
      </c>
      <c r="H310" s="8">
        <v>84960.4</v>
      </c>
      <c r="I310" t="s">
        <v>77</v>
      </c>
    </row>
    <row r="311" spans="1:9" x14ac:dyDescent="0.25">
      <c r="A311" t="s">
        <v>9</v>
      </c>
      <c r="B311" t="s">
        <v>10</v>
      </c>
      <c r="C311" s="1">
        <v>46169</v>
      </c>
      <c r="D311" t="s">
        <v>11</v>
      </c>
      <c r="E311" t="s">
        <v>16</v>
      </c>
      <c r="F311" t="s">
        <v>173</v>
      </c>
      <c r="G311" t="s">
        <v>540</v>
      </c>
      <c r="H311" s="8">
        <v>44443.98</v>
      </c>
      <c r="I311" t="s">
        <v>77</v>
      </c>
    </row>
    <row r="312" spans="1:9" x14ac:dyDescent="0.25">
      <c r="A312" t="s">
        <v>9</v>
      </c>
      <c r="B312" t="s">
        <v>10</v>
      </c>
      <c r="C312" s="1">
        <v>46169</v>
      </c>
      <c r="D312" t="s">
        <v>11</v>
      </c>
      <c r="E312" t="s">
        <v>16</v>
      </c>
      <c r="F312" t="s">
        <v>541</v>
      </c>
      <c r="G312" t="s">
        <v>542</v>
      </c>
      <c r="H312" s="8">
        <v>59313.07</v>
      </c>
      <c r="I312" t="s">
        <v>90</v>
      </c>
    </row>
    <row r="313" spans="1:9" x14ac:dyDescent="0.25">
      <c r="A313" t="s">
        <v>9</v>
      </c>
      <c r="B313" t="s">
        <v>10</v>
      </c>
      <c r="C313" s="1">
        <v>46169</v>
      </c>
      <c r="D313" t="s">
        <v>11</v>
      </c>
      <c r="E313" t="s">
        <v>16</v>
      </c>
      <c r="F313" t="s">
        <v>106</v>
      </c>
      <c r="G313" t="s">
        <v>543</v>
      </c>
      <c r="H313" s="8">
        <v>209225.62</v>
      </c>
      <c r="I313" t="s">
        <v>77</v>
      </c>
    </row>
    <row r="314" spans="1:9" x14ac:dyDescent="0.25">
      <c r="A314" t="s">
        <v>9</v>
      </c>
      <c r="B314" t="s">
        <v>10</v>
      </c>
      <c r="C314" s="1">
        <v>46169</v>
      </c>
      <c r="D314" t="s">
        <v>11</v>
      </c>
      <c r="E314" t="s">
        <v>16</v>
      </c>
      <c r="F314" t="s">
        <v>129</v>
      </c>
      <c r="G314" t="s">
        <v>544</v>
      </c>
      <c r="H314" s="8">
        <v>271095.74</v>
      </c>
      <c r="I314" t="s">
        <v>77</v>
      </c>
    </row>
    <row r="315" spans="1:9" x14ac:dyDescent="0.25">
      <c r="A315" t="s">
        <v>9</v>
      </c>
      <c r="B315" t="s">
        <v>10</v>
      </c>
      <c r="C315" s="1">
        <v>46169</v>
      </c>
      <c r="D315" t="s">
        <v>11</v>
      </c>
      <c r="E315" t="s">
        <v>16</v>
      </c>
      <c r="F315" t="s">
        <v>110</v>
      </c>
      <c r="G315" t="s">
        <v>545</v>
      </c>
      <c r="H315" s="8">
        <v>81598.45</v>
      </c>
      <c r="I315" t="s">
        <v>77</v>
      </c>
    </row>
    <row r="316" spans="1:9" x14ac:dyDescent="0.25">
      <c r="A316" t="s">
        <v>9</v>
      </c>
      <c r="B316" t="s">
        <v>10</v>
      </c>
      <c r="C316" s="1">
        <v>46169</v>
      </c>
      <c r="D316" t="s">
        <v>11</v>
      </c>
      <c r="E316" t="s">
        <v>16</v>
      </c>
      <c r="F316" t="s">
        <v>110</v>
      </c>
      <c r="G316" t="s">
        <v>546</v>
      </c>
      <c r="H316" s="8">
        <v>293826.14</v>
      </c>
      <c r="I316" t="s">
        <v>77</v>
      </c>
    </row>
    <row r="317" spans="1:9" x14ac:dyDescent="0.25">
      <c r="A317" t="s">
        <v>9</v>
      </c>
      <c r="B317" t="s">
        <v>10</v>
      </c>
      <c r="C317" s="1">
        <v>46169</v>
      </c>
      <c r="D317" t="s">
        <v>11</v>
      </c>
      <c r="E317" t="s">
        <v>16</v>
      </c>
      <c r="F317" t="s">
        <v>110</v>
      </c>
      <c r="G317" t="s">
        <v>547</v>
      </c>
      <c r="H317" s="8">
        <v>131342.98000000001</v>
      </c>
      <c r="I317" t="s">
        <v>77</v>
      </c>
    </row>
    <row r="318" spans="1:9" x14ac:dyDescent="0.25">
      <c r="A318" t="s">
        <v>9</v>
      </c>
      <c r="B318" t="s">
        <v>10</v>
      </c>
      <c r="C318" s="1">
        <v>46169</v>
      </c>
      <c r="D318" t="s">
        <v>11</v>
      </c>
      <c r="E318" t="s">
        <v>16</v>
      </c>
      <c r="F318" t="s">
        <v>93</v>
      </c>
      <c r="G318" t="s">
        <v>548</v>
      </c>
      <c r="H318" s="8">
        <v>970883.62</v>
      </c>
      <c r="I318" t="s">
        <v>77</v>
      </c>
    </row>
    <row r="319" spans="1:9" x14ac:dyDescent="0.25">
      <c r="A319" t="s">
        <v>9</v>
      </c>
      <c r="B319" t="s">
        <v>10</v>
      </c>
      <c r="C319" s="1">
        <v>46169</v>
      </c>
      <c r="D319" t="s">
        <v>11</v>
      </c>
      <c r="E319" t="s">
        <v>16</v>
      </c>
      <c r="F319" t="s">
        <v>17</v>
      </c>
      <c r="G319" t="s">
        <v>549</v>
      </c>
      <c r="H319" s="8">
        <v>82534.7</v>
      </c>
      <c r="I319" t="s">
        <v>140</v>
      </c>
    </row>
    <row r="320" spans="1:9" x14ac:dyDescent="0.25">
      <c r="A320" t="s">
        <v>9</v>
      </c>
      <c r="B320" t="s">
        <v>10</v>
      </c>
      <c r="C320" s="1">
        <v>46169</v>
      </c>
      <c r="D320" t="s">
        <v>11</v>
      </c>
      <c r="E320" t="s">
        <v>16</v>
      </c>
      <c r="F320" t="s">
        <v>17</v>
      </c>
      <c r="G320" t="s">
        <v>550</v>
      </c>
      <c r="H320" s="8">
        <v>39844.61</v>
      </c>
      <c r="I320" t="s">
        <v>140</v>
      </c>
    </row>
    <row r="321" spans="1:9" x14ac:dyDescent="0.25">
      <c r="A321" t="s">
        <v>9</v>
      </c>
      <c r="B321" t="s">
        <v>10</v>
      </c>
      <c r="C321" s="1">
        <v>46169</v>
      </c>
      <c r="D321" t="s">
        <v>11</v>
      </c>
      <c r="E321" t="s">
        <v>16</v>
      </c>
      <c r="F321" t="s">
        <v>17</v>
      </c>
      <c r="G321" t="s">
        <v>551</v>
      </c>
      <c r="H321" s="8">
        <v>97195.76</v>
      </c>
      <c r="I321" t="s">
        <v>140</v>
      </c>
    </row>
    <row r="322" spans="1:9" x14ac:dyDescent="0.25">
      <c r="A322" t="s">
        <v>9</v>
      </c>
      <c r="B322" t="s">
        <v>10</v>
      </c>
      <c r="C322" s="1">
        <v>46169</v>
      </c>
      <c r="D322" t="s">
        <v>11</v>
      </c>
      <c r="E322" t="s">
        <v>16</v>
      </c>
      <c r="F322" t="s">
        <v>53</v>
      </c>
      <c r="G322" t="s">
        <v>552</v>
      </c>
      <c r="H322" s="8">
        <v>331007.38</v>
      </c>
      <c r="I322" t="s">
        <v>54</v>
      </c>
    </row>
    <row r="323" spans="1:9" x14ac:dyDescent="0.25">
      <c r="A323" t="s">
        <v>9</v>
      </c>
      <c r="B323" t="s">
        <v>10</v>
      </c>
      <c r="C323" s="1">
        <v>46169</v>
      </c>
      <c r="D323" t="s">
        <v>11</v>
      </c>
      <c r="E323" t="s">
        <v>16</v>
      </c>
      <c r="F323" t="s">
        <v>66</v>
      </c>
      <c r="G323" t="s">
        <v>553</v>
      </c>
      <c r="H323" s="8">
        <v>42712.45</v>
      </c>
      <c r="I323" t="s">
        <v>67</v>
      </c>
    </row>
    <row r="324" spans="1:9" x14ac:dyDescent="0.25">
      <c r="A324" t="s">
        <v>9</v>
      </c>
      <c r="B324" t="s">
        <v>10</v>
      </c>
      <c r="C324" s="1">
        <v>46169</v>
      </c>
      <c r="D324" t="s">
        <v>11</v>
      </c>
      <c r="E324" t="s">
        <v>16</v>
      </c>
      <c r="F324" t="s">
        <v>184</v>
      </c>
      <c r="G324" t="s">
        <v>554</v>
      </c>
      <c r="H324" s="8">
        <v>27388.74</v>
      </c>
      <c r="I324" t="s">
        <v>27</v>
      </c>
    </row>
    <row r="325" spans="1:9" x14ac:dyDescent="0.25">
      <c r="A325" t="s">
        <v>9</v>
      </c>
      <c r="B325" t="s">
        <v>10</v>
      </c>
      <c r="C325" s="1">
        <v>46170</v>
      </c>
      <c r="D325" t="s">
        <v>20</v>
      </c>
      <c r="E325" t="s">
        <v>12</v>
      </c>
      <c r="F325" t="s">
        <v>174</v>
      </c>
      <c r="G325" t="s">
        <v>555</v>
      </c>
      <c r="H325" s="8">
        <v>72000</v>
      </c>
      <c r="I325" t="s">
        <v>23</v>
      </c>
    </row>
    <row r="326" spans="1:9" x14ac:dyDescent="0.25">
      <c r="A326" t="s">
        <v>9</v>
      </c>
      <c r="B326" t="s">
        <v>10</v>
      </c>
      <c r="C326" s="1">
        <v>46170</v>
      </c>
      <c r="D326" t="s">
        <v>20</v>
      </c>
      <c r="E326" t="s">
        <v>12</v>
      </c>
      <c r="F326" t="s">
        <v>183</v>
      </c>
      <c r="G326" t="s">
        <v>556</v>
      </c>
      <c r="H326" s="8">
        <v>50700</v>
      </c>
      <c r="I326" t="s">
        <v>23</v>
      </c>
    </row>
    <row r="327" spans="1:9" x14ac:dyDescent="0.25">
      <c r="A327" t="s">
        <v>9</v>
      </c>
      <c r="B327" t="s">
        <v>10</v>
      </c>
      <c r="C327" s="1">
        <v>46170</v>
      </c>
      <c r="D327" t="s">
        <v>20</v>
      </c>
      <c r="E327" t="s">
        <v>12</v>
      </c>
      <c r="F327" t="s">
        <v>123</v>
      </c>
      <c r="G327" t="s">
        <v>557</v>
      </c>
      <c r="H327" s="8">
        <v>58200</v>
      </c>
      <c r="I327" t="s">
        <v>23</v>
      </c>
    </row>
    <row r="328" spans="1:9" x14ac:dyDescent="0.25">
      <c r="A328" t="s">
        <v>9</v>
      </c>
      <c r="B328" t="s">
        <v>10</v>
      </c>
      <c r="C328" s="1">
        <v>46170</v>
      </c>
      <c r="D328" t="s">
        <v>20</v>
      </c>
      <c r="E328" t="s">
        <v>12</v>
      </c>
      <c r="F328" t="s">
        <v>123</v>
      </c>
      <c r="G328" t="s">
        <v>558</v>
      </c>
      <c r="H328" s="8">
        <v>34278.17</v>
      </c>
      <c r="I328" t="s">
        <v>30</v>
      </c>
    </row>
    <row r="329" spans="1:9" x14ac:dyDescent="0.25">
      <c r="A329" t="s">
        <v>9</v>
      </c>
      <c r="B329" t="s">
        <v>10</v>
      </c>
      <c r="C329" s="1">
        <v>46170</v>
      </c>
      <c r="D329" t="s">
        <v>20</v>
      </c>
      <c r="E329" t="s">
        <v>12</v>
      </c>
      <c r="F329" t="s">
        <v>150</v>
      </c>
      <c r="G329" t="s">
        <v>559</v>
      </c>
      <c r="H329" s="8">
        <v>47910</v>
      </c>
      <c r="I329" t="s">
        <v>23</v>
      </c>
    </row>
    <row r="330" spans="1:9" x14ac:dyDescent="0.25">
      <c r="A330" t="s">
        <v>9</v>
      </c>
      <c r="B330" t="s">
        <v>10</v>
      </c>
      <c r="C330" s="1">
        <v>46170</v>
      </c>
      <c r="D330" t="s">
        <v>20</v>
      </c>
      <c r="E330" t="s">
        <v>12</v>
      </c>
      <c r="F330" t="s">
        <v>65</v>
      </c>
      <c r="G330" t="s">
        <v>560</v>
      </c>
      <c r="H330" s="8">
        <v>46144.7</v>
      </c>
      <c r="I330" t="s">
        <v>23</v>
      </c>
    </row>
    <row r="331" spans="1:9" x14ac:dyDescent="0.25">
      <c r="A331" t="s">
        <v>9</v>
      </c>
      <c r="B331" t="s">
        <v>10</v>
      </c>
      <c r="C331" s="1">
        <v>46170</v>
      </c>
      <c r="D331" t="s">
        <v>20</v>
      </c>
      <c r="E331" t="s">
        <v>12</v>
      </c>
      <c r="F331" t="s">
        <v>65</v>
      </c>
      <c r="G331" t="s">
        <v>561</v>
      </c>
      <c r="H331" s="8">
        <v>32065.8</v>
      </c>
      <c r="I331" t="s">
        <v>23</v>
      </c>
    </row>
    <row r="332" spans="1:9" x14ac:dyDescent="0.25">
      <c r="A332" t="s">
        <v>9</v>
      </c>
      <c r="B332" t="s">
        <v>10</v>
      </c>
      <c r="C332" s="1">
        <v>46170</v>
      </c>
      <c r="D332" t="s">
        <v>20</v>
      </c>
      <c r="E332" t="s">
        <v>12</v>
      </c>
      <c r="F332" t="s">
        <v>562</v>
      </c>
      <c r="G332" t="s">
        <v>563</v>
      </c>
      <c r="H332" s="8">
        <v>31848.33</v>
      </c>
      <c r="I332" t="s">
        <v>23</v>
      </c>
    </row>
    <row r="333" spans="1:9" x14ac:dyDescent="0.25">
      <c r="A333" t="s">
        <v>9</v>
      </c>
      <c r="B333" t="s">
        <v>10</v>
      </c>
      <c r="C333" s="1">
        <v>46170</v>
      </c>
      <c r="D333" t="s">
        <v>20</v>
      </c>
      <c r="E333" t="s">
        <v>12</v>
      </c>
      <c r="F333" t="s">
        <v>42</v>
      </c>
      <c r="G333" t="s">
        <v>564</v>
      </c>
      <c r="H333" s="8">
        <v>58200</v>
      </c>
      <c r="I333" t="s">
        <v>23</v>
      </c>
    </row>
    <row r="334" spans="1:9" x14ac:dyDescent="0.25">
      <c r="A334" t="s">
        <v>9</v>
      </c>
      <c r="B334" t="s">
        <v>10</v>
      </c>
      <c r="C334" s="1">
        <v>46170</v>
      </c>
      <c r="D334" t="s">
        <v>11</v>
      </c>
      <c r="E334" t="s">
        <v>16</v>
      </c>
      <c r="F334" t="s">
        <v>155</v>
      </c>
      <c r="G334" t="s">
        <v>565</v>
      </c>
      <c r="H334" s="8">
        <v>33561.120000000003</v>
      </c>
      <c r="I334" t="s">
        <v>77</v>
      </c>
    </row>
    <row r="335" spans="1:9" x14ac:dyDescent="0.25">
      <c r="A335" t="s">
        <v>9</v>
      </c>
      <c r="B335" t="s">
        <v>10</v>
      </c>
      <c r="C335" s="1">
        <v>46170</v>
      </c>
      <c r="D335" t="s">
        <v>11</v>
      </c>
      <c r="E335" t="s">
        <v>16</v>
      </c>
      <c r="F335" t="s">
        <v>155</v>
      </c>
      <c r="G335" t="s">
        <v>566</v>
      </c>
      <c r="H335" s="8">
        <v>158750.71</v>
      </c>
      <c r="I335" t="s">
        <v>143</v>
      </c>
    </row>
    <row r="336" spans="1:9" x14ac:dyDescent="0.25">
      <c r="A336" t="s">
        <v>9</v>
      </c>
      <c r="B336" t="s">
        <v>10</v>
      </c>
      <c r="C336" s="1">
        <v>46170</v>
      </c>
      <c r="D336" t="s">
        <v>11</v>
      </c>
      <c r="E336" t="s">
        <v>16</v>
      </c>
      <c r="F336" t="s">
        <v>135</v>
      </c>
      <c r="G336" t="s">
        <v>567</v>
      </c>
      <c r="H336" s="8">
        <v>51529.14</v>
      </c>
      <c r="I336" t="s">
        <v>143</v>
      </c>
    </row>
    <row r="337" spans="1:9" x14ac:dyDescent="0.25">
      <c r="A337" t="s">
        <v>9</v>
      </c>
      <c r="B337" t="s">
        <v>10</v>
      </c>
      <c r="C337" s="1">
        <v>46170</v>
      </c>
      <c r="D337" t="s">
        <v>11</v>
      </c>
      <c r="E337" t="s">
        <v>16</v>
      </c>
      <c r="F337" t="s">
        <v>118</v>
      </c>
      <c r="G337" t="s">
        <v>568</v>
      </c>
      <c r="H337" s="8">
        <v>25473.41</v>
      </c>
      <c r="I337" t="s">
        <v>77</v>
      </c>
    </row>
    <row r="338" spans="1:9" x14ac:dyDescent="0.25">
      <c r="A338" t="s">
        <v>9</v>
      </c>
      <c r="B338" t="s">
        <v>10</v>
      </c>
      <c r="C338" s="1">
        <v>46170</v>
      </c>
      <c r="D338" t="s">
        <v>11</v>
      </c>
      <c r="E338" t="s">
        <v>16</v>
      </c>
      <c r="F338" t="s">
        <v>569</v>
      </c>
      <c r="G338" t="s">
        <v>570</v>
      </c>
      <c r="H338" s="8">
        <v>385560.25</v>
      </c>
      <c r="I338" t="s">
        <v>143</v>
      </c>
    </row>
    <row r="339" spans="1:9" x14ac:dyDescent="0.25">
      <c r="A339" t="s">
        <v>9</v>
      </c>
      <c r="B339" t="s">
        <v>10</v>
      </c>
      <c r="C339" s="1">
        <v>46170</v>
      </c>
      <c r="D339" t="s">
        <v>11</v>
      </c>
      <c r="E339" t="s">
        <v>16</v>
      </c>
      <c r="F339" t="s">
        <v>101</v>
      </c>
      <c r="G339" t="s">
        <v>571</v>
      </c>
      <c r="H339" s="8">
        <v>26200.06</v>
      </c>
      <c r="I339" t="s">
        <v>143</v>
      </c>
    </row>
    <row r="340" spans="1:9" x14ac:dyDescent="0.25">
      <c r="A340" t="s">
        <v>9</v>
      </c>
      <c r="B340" t="s">
        <v>10</v>
      </c>
      <c r="C340" s="1">
        <v>46170</v>
      </c>
      <c r="D340" t="s">
        <v>11</v>
      </c>
      <c r="E340" t="s">
        <v>16</v>
      </c>
      <c r="F340" t="s">
        <v>106</v>
      </c>
      <c r="G340" t="s">
        <v>572</v>
      </c>
      <c r="H340" s="8">
        <v>30199.18</v>
      </c>
      <c r="I340" t="s">
        <v>77</v>
      </c>
    </row>
    <row r="341" spans="1:9" x14ac:dyDescent="0.25">
      <c r="A341" t="s">
        <v>9</v>
      </c>
      <c r="B341" t="s">
        <v>10</v>
      </c>
      <c r="C341" s="1">
        <v>46170</v>
      </c>
      <c r="D341" t="s">
        <v>11</v>
      </c>
      <c r="E341" t="s">
        <v>16</v>
      </c>
      <c r="F341" t="s">
        <v>167</v>
      </c>
      <c r="G341" t="s">
        <v>573</v>
      </c>
      <c r="H341" s="8">
        <v>40874.58</v>
      </c>
      <c r="I341" t="s">
        <v>77</v>
      </c>
    </row>
    <row r="342" spans="1:9" x14ac:dyDescent="0.25">
      <c r="A342" t="s">
        <v>9</v>
      </c>
      <c r="B342" t="s">
        <v>10</v>
      </c>
      <c r="C342" s="1">
        <v>46170</v>
      </c>
      <c r="D342" t="s">
        <v>11</v>
      </c>
      <c r="E342" t="s">
        <v>16</v>
      </c>
      <c r="F342" t="s">
        <v>129</v>
      </c>
      <c r="G342" t="s">
        <v>574</v>
      </c>
      <c r="H342" s="8">
        <v>79033.570000000007</v>
      </c>
      <c r="I342" t="s">
        <v>77</v>
      </c>
    </row>
    <row r="343" spans="1:9" x14ac:dyDescent="0.25">
      <c r="A343" t="s">
        <v>9</v>
      </c>
      <c r="B343" t="s">
        <v>10</v>
      </c>
      <c r="C343" s="1">
        <v>46170</v>
      </c>
      <c r="D343" t="s">
        <v>11</v>
      </c>
      <c r="E343" t="s">
        <v>16</v>
      </c>
      <c r="F343" t="s">
        <v>169</v>
      </c>
      <c r="G343" t="s">
        <v>575</v>
      </c>
      <c r="H343" s="8">
        <v>255783.6</v>
      </c>
      <c r="I343" t="s">
        <v>77</v>
      </c>
    </row>
    <row r="344" spans="1:9" x14ac:dyDescent="0.25">
      <c r="A344" t="s">
        <v>9</v>
      </c>
      <c r="B344" t="s">
        <v>10</v>
      </c>
      <c r="C344" s="1">
        <v>46170</v>
      </c>
      <c r="D344" t="s">
        <v>11</v>
      </c>
      <c r="E344" t="s">
        <v>16</v>
      </c>
      <c r="F344" t="s">
        <v>110</v>
      </c>
      <c r="G344" t="s">
        <v>576</v>
      </c>
      <c r="H344" s="8">
        <v>110338.91</v>
      </c>
      <c r="I344" t="s">
        <v>77</v>
      </c>
    </row>
    <row r="345" spans="1:9" x14ac:dyDescent="0.25">
      <c r="A345" t="s">
        <v>9</v>
      </c>
      <c r="B345" t="s">
        <v>10</v>
      </c>
      <c r="C345" s="1">
        <v>46170</v>
      </c>
      <c r="D345" t="s">
        <v>11</v>
      </c>
      <c r="E345" t="s">
        <v>16</v>
      </c>
      <c r="F345" t="s">
        <v>115</v>
      </c>
      <c r="G345" t="s">
        <v>577</v>
      </c>
      <c r="H345" s="8">
        <v>-58165.57</v>
      </c>
      <c r="I345" t="s">
        <v>77</v>
      </c>
    </row>
    <row r="346" spans="1:9" x14ac:dyDescent="0.25">
      <c r="A346" t="s">
        <v>9</v>
      </c>
      <c r="B346" t="s">
        <v>10</v>
      </c>
      <c r="C346" s="1">
        <v>46170</v>
      </c>
      <c r="D346" t="s">
        <v>11</v>
      </c>
      <c r="E346" t="s">
        <v>16</v>
      </c>
      <c r="F346" t="s">
        <v>578</v>
      </c>
      <c r="G346" t="s">
        <v>579</v>
      </c>
      <c r="H346" s="8">
        <v>37303.81</v>
      </c>
      <c r="I346" t="s">
        <v>77</v>
      </c>
    </row>
    <row r="347" spans="1:9" x14ac:dyDescent="0.25">
      <c r="A347" t="s">
        <v>9</v>
      </c>
      <c r="B347" t="s">
        <v>10</v>
      </c>
      <c r="C347" s="1">
        <v>46170</v>
      </c>
      <c r="D347" t="s">
        <v>11</v>
      </c>
      <c r="E347" t="s">
        <v>16</v>
      </c>
      <c r="F347" t="s">
        <v>82</v>
      </c>
      <c r="G347" t="s">
        <v>580</v>
      </c>
      <c r="H347" s="8">
        <v>99600</v>
      </c>
      <c r="I347" t="s">
        <v>77</v>
      </c>
    </row>
    <row r="348" spans="1:9" x14ac:dyDescent="0.25">
      <c r="A348" t="s">
        <v>9</v>
      </c>
      <c r="B348" t="s">
        <v>10</v>
      </c>
      <c r="C348" s="1">
        <v>46170</v>
      </c>
      <c r="D348" t="s">
        <v>11</v>
      </c>
      <c r="E348" t="s">
        <v>16</v>
      </c>
      <c r="F348" t="s">
        <v>170</v>
      </c>
      <c r="G348" t="s">
        <v>581</v>
      </c>
      <c r="H348" s="8">
        <v>-88828.08</v>
      </c>
      <c r="I348" t="s">
        <v>104</v>
      </c>
    </row>
    <row r="349" spans="1:9" x14ac:dyDescent="0.25">
      <c r="A349" t="s">
        <v>9</v>
      </c>
      <c r="B349" t="s">
        <v>10</v>
      </c>
      <c r="C349" s="1">
        <v>46170</v>
      </c>
      <c r="D349" t="s">
        <v>26</v>
      </c>
      <c r="E349" t="s">
        <v>86</v>
      </c>
      <c r="F349" t="s">
        <v>92</v>
      </c>
      <c r="G349" t="s">
        <v>582</v>
      </c>
      <c r="H349" s="8">
        <v>34560</v>
      </c>
      <c r="I349" t="s">
        <v>112</v>
      </c>
    </row>
    <row r="350" spans="1:9" x14ac:dyDescent="0.25">
      <c r="A350" t="s">
        <v>9</v>
      </c>
      <c r="B350" t="s">
        <v>10</v>
      </c>
      <c r="C350" s="1">
        <v>46171</v>
      </c>
      <c r="D350" t="s">
        <v>20</v>
      </c>
      <c r="E350" t="s">
        <v>12</v>
      </c>
      <c r="F350" t="s">
        <v>22</v>
      </c>
      <c r="G350" t="s">
        <v>583</v>
      </c>
      <c r="H350" s="8">
        <v>325111.32</v>
      </c>
      <c r="I350" t="s">
        <v>30</v>
      </c>
    </row>
    <row r="351" spans="1:9" x14ac:dyDescent="0.25">
      <c r="A351" t="s">
        <v>9</v>
      </c>
      <c r="B351" t="s">
        <v>10</v>
      </c>
      <c r="C351" s="1">
        <v>46171</v>
      </c>
      <c r="D351" t="s">
        <v>20</v>
      </c>
      <c r="E351" t="s">
        <v>12</v>
      </c>
      <c r="F351" t="s">
        <v>136</v>
      </c>
      <c r="G351" t="s">
        <v>584</v>
      </c>
      <c r="H351" s="8">
        <v>28500</v>
      </c>
      <c r="I351" t="s">
        <v>23</v>
      </c>
    </row>
    <row r="352" spans="1:9" x14ac:dyDescent="0.25">
      <c r="A352" t="s">
        <v>9</v>
      </c>
      <c r="B352" t="s">
        <v>10</v>
      </c>
      <c r="C352" s="1">
        <v>46171</v>
      </c>
      <c r="D352" t="s">
        <v>20</v>
      </c>
      <c r="E352" t="s">
        <v>12</v>
      </c>
      <c r="F352" t="s">
        <v>87</v>
      </c>
      <c r="G352" t="s">
        <v>585</v>
      </c>
      <c r="H352" s="8">
        <v>27854.34</v>
      </c>
      <c r="I352" t="s">
        <v>137</v>
      </c>
    </row>
    <row r="353" spans="1:9" x14ac:dyDescent="0.25">
      <c r="A353" t="s">
        <v>9</v>
      </c>
      <c r="B353" t="s">
        <v>10</v>
      </c>
      <c r="C353" s="1">
        <v>46171</v>
      </c>
      <c r="D353" t="s">
        <v>20</v>
      </c>
      <c r="E353" t="s">
        <v>12</v>
      </c>
      <c r="F353" t="s">
        <v>178</v>
      </c>
      <c r="G353" t="s">
        <v>586</v>
      </c>
      <c r="H353" s="8">
        <v>89340</v>
      </c>
      <c r="I353" t="s">
        <v>23</v>
      </c>
    </row>
    <row r="354" spans="1:9" x14ac:dyDescent="0.25">
      <c r="A354" t="s">
        <v>9</v>
      </c>
      <c r="B354" t="s">
        <v>10</v>
      </c>
      <c r="C354" s="1">
        <v>46171</v>
      </c>
      <c r="D354" t="s">
        <v>20</v>
      </c>
      <c r="E354" t="s">
        <v>12</v>
      </c>
      <c r="F354" t="s">
        <v>123</v>
      </c>
      <c r="G354" t="s">
        <v>587</v>
      </c>
      <c r="H354" s="8">
        <v>113100</v>
      </c>
      <c r="I354" t="s">
        <v>23</v>
      </c>
    </row>
    <row r="355" spans="1:9" x14ac:dyDescent="0.25">
      <c r="A355" t="s">
        <v>9</v>
      </c>
      <c r="B355" t="s">
        <v>10</v>
      </c>
      <c r="C355" s="1">
        <v>46171</v>
      </c>
      <c r="D355" t="s">
        <v>20</v>
      </c>
      <c r="E355" t="s">
        <v>12</v>
      </c>
      <c r="F355" t="s">
        <v>588</v>
      </c>
      <c r="G355" t="s">
        <v>589</v>
      </c>
      <c r="H355" s="8">
        <v>304953</v>
      </c>
      <c r="I355" t="s">
        <v>23</v>
      </c>
    </row>
    <row r="356" spans="1:9" x14ac:dyDescent="0.25">
      <c r="A356" t="s">
        <v>9</v>
      </c>
      <c r="B356" t="s">
        <v>10</v>
      </c>
      <c r="C356" s="1">
        <v>46171</v>
      </c>
      <c r="D356" t="s">
        <v>20</v>
      </c>
      <c r="E356" t="s">
        <v>12</v>
      </c>
      <c r="F356" t="s">
        <v>65</v>
      </c>
      <c r="G356" t="s">
        <v>590</v>
      </c>
      <c r="H356" s="8">
        <v>323532.90000000002</v>
      </c>
      <c r="I356" t="s">
        <v>23</v>
      </c>
    </row>
    <row r="357" spans="1:9" x14ac:dyDescent="0.25">
      <c r="A357" t="s">
        <v>9</v>
      </c>
      <c r="B357" t="s">
        <v>10</v>
      </c>
      <c r="C357" s="1">
        <v>46171</v>
      </c>
      <c r="D357" t="s">
        <v>20</v>
      </c>
      <c r="E357" t="s">
        <v>12</v>
      </c>
      <c r="F357" t="s">
        <v>65</v>
      </c>
      <c r="G357" t="s">
        <v>591</v>
      </c>
      <c r="H357" s="8">
        <v>76200</v>
      </c>
      <c r="I357" t="s">
        <v>23</v>
      </c>
    </row>
    <row r="358" spans="1:9" x14ac:dyDescent="0.25">
      <c r="A358" t="s">
        <v>9</v>
      </c>
      <c r="B358" t="s">
        <v>10</v>
      </c>
      <c r="C358" s="1">
        <v>46171</v>
      </c>
      <c r="D358" t="s">
        <v>20</v>
      </c>
      <c r="E358" t="s">
        <v>12</v>
      </c>
      <c r="F358" t="s">
        <v>24</v>
      </c>
      <c r="G358" t="s">
        <v>592</v>
      </c>
      <c r="H358" s="8">
        <v>149278.20000000001</v>
      </c>
      <c r="I358" t="s">
        <v>137</v>
      </c>
    </row>
    <row r="359" spans="1:9" x14ac:dyDescent="0.25">
      <c r="A359" t="s">
        <v>9</v>
      </c>
      <c r="B359" t="s">
        <v>10</v>
      </c>
      <c r="C359" s="1">
        <v>46171</v>
      </c>
      <c r="D359" t="s">
        <v>20</v>
      </c>
      <c r="E359" t="s">
        <v>12</v>
      </c>
      <c r="F359" t="s">
        <v>125</v>
      </c>
      <c r="G359" t="s">
        <v>593</v>
      </c>
      <c r="H359" s="8">
        <v>190344</v>
      </c>
      <c r="I359" t="s">
        <v>23</v>
      </c>
    </row>
    <row r="360" spans="1:9" x14ac:dyDescent="0.25">
      <c r="A360" t="s">
        <v>9</v>
      </c>
      <c r="B360" t="s">
        <v>10</v>
      </c>
      <c r="C360" s="1">
        <v>46171</v>
      </c>
      <c r="D360" t="s">
        <v>20</v>
      </c>
      <c r="E360" t="s">
        <v>12</v>
      </c>
      <c r="F360" t="s">
        <v>88</v>
      </c>
      <c r="G360" t="s">
        <v>594</v>
      </c>
      <c r="H360" s="8">
        <v>98698.5</v>
      </c>
      <c r="I360" t="s">
        <v>23</v>
      </c>
    </row>
    <row r="361" spans="1:9" x14ac:dyDescent="0.25">
      <c r="A361" t="s">
        <v>9</v>
      </c>
      <c r="B361" t="s">
        <v>10</v>
      </c>
      <c r="C361" s="1">
        <v>46171</v>
      </c>
      <c r="D361" t="s">
        <v>20</v>
      </c>
      <c r="E361" t="s">
        <v>12</v>
      </c>
      <c r="F361" t="s">
        <v>88</v>
      </c>
      <c r="G361" t="s">
        <v>595</v>
      </c>
      <c r="H361" s="8">
        <v>143968.5</v>
      </c>
      <c r="I361" t="s">
        <v>23</v>
      </c>
    </row>
    <row r="362" spans="1:9" x14ac:dyDescent="0.25">
      <c r="A362" t="s">
        <v>9</v>
      </c>
      <c r="B362" t="s">
        <v>10</v>
      </c>
      <c r="C362" s="1">
        <v>46171</v>
      </c>
      <c r="D362" t="s">
        <v>11</v>
      </c>
      <c r="E362" t="s">
        <v>16</v>
      </c>
      <c r="F362" t="s">
        <v>101</v>
      </c>
      <c r="G362" t="s">
        <v>596</v>
      </c>
      <c r="H362" s="8">
        <v>104478.54</v>
      </c>
      <c r="I362" t="s">
        <v>77</v>
      </c>
    </row>
    <row r="363" spans="1:9" x14ac:dyDescent="0.25">
      <c r="A363" t="s">
        <v>9</v>
      </c>
      <c r="B363" t="s">
        <v>10</v>
      </c>
      <c r="C363" s="1">
        <v>46171</v>
      </c>
      <c r="D363" t="s">
        <v>11</v>
      </c>
      <c r="E363" t="s">
        <v>16</v>
      </c>
      <c r="F363" t="s">
        <v>107</v>
      </c>
      <c r="G363" t="s">
        <v>597</v>
      </c>
      <c r="H363" s="8">
        <v>26910.73</v>
      </c>
      <c r="I363" t="s">
        <v>77</v>
      </c>
    </row>
    <row r="364" spans="1:9" x14ac:dyDescent="0.25">
      <c r="A364" t="s">
        <v>9</v>
      </c>
      <c r="B364" t="s">
        <v>10</v>
      </c>
      <c r="C364" s="1">
        <v>46171</v>
      </c>
      <c r="D364" t="s">
        <v>11</v>
      </c>
      <c r="E364" t="s">
        <v>16</v>
      </c>
      <c r="F364" t="s">
        <v>102</v>
      </c>
      <c r="G364" t="s">
        <v>598</v>
      </c>
      <c r="H364" s="8">
        <v>39775.74</v>
      </c>
      <c r="I364" t="s">
        <v>77</v>
      </c>
    </row>
    <row r="365" spans="1:9" x14ac:dyDescent="0.25">
      <c r="A365" t="s">
        <v>9</v>
      </c>
      <c r="B365" t="s">
        <v>10</v>
      </c>
      <c r="C365" s="1">
        <v>46171</v>
      </c>
      <c r="D365" t="s">
        <v>11</v>
      </c>
      <c r="E365" t="s">
        <v>16</v>
      </c>
      <c r="F365" t="s">
        <v>120</v>
      </c>
      <c r="G365" t="s">
        <v>599</v>
      </c>
      <c r="H365" s="8">
        <v>28454.6</v>
      </c>
      <c r="I365" t="s">
        <v>77</v>
      </c>
    </row>
    <row r="366" spans="1:9" x14ac:dyDescent="0.25">
      <c r="A366" t="s">
        <v>9</v>
      </c>
      <c r="B366" t="s">
        <v>10</v>
      </c>
      <c r="C366" s="1">
        <v>46171</v>
      </c>
      <c r="D366" t="s">
        <v>11</v>
      </c>
      <c r="E366" t="s">
        <v>16</v>
      </c>
      <c r="F366" t="s">
        <v>17</v>
      </c>
      <c r="G366" t="s">
        <v>600</v>
      </c>
      <c r="H366" s="8">
        <v>31290.52</v>
      </c>
      <c r="I366" t="s">
        <v>140</v>
      </c>
    </row>
    <row r="367" spans="1:9" x14ac:dyDescent="0.25">
      <c r="A367" t="s">
        <v>9</v>
      </c>
      <c r="B367" t="s">
        <v>10</v>
      </c>
      <c r="C367" s="1">
        <v>46171</v>
      </c>
      <c r="D367" t="s">
        <v>11</v>
      </c>
      <c r="E367" t="s">
        <v>16</v>
      </c>
      <c r="F367" t="s">
        <v>17</v>
      </c>
      <c r="G367" t="s">
        <v>601</v>
      </c>
      <c r="H367" s="8">
        <v>85117.21</v>
      </c>
      <c r="I367" t="s">
        <v>140</v>
      </c>
    </row>
    <row r="368" spans="1:9" x14ac:dyDescent="0.25">
      <c r="A368" t="s">
        <v>9</v>
      </c>
      <c r="B368" t="s">
        <v>10</v>
      </c>
      <c r="C368" s="1">
        <v>46171</v>
      </c>
      <c r="D368" t="s">
        <v>11</v>
      </c>
      <c r="E368" t="s">
        <v>16</v>
      </c>
      <c r="F368" t="s">
        <v>17</v>
      </c>
      <c r="G368" t="s">
        <v>602</v>
      </c>
      <c r="H368" s="8">
        <v>79363.520000000004</v>
      </c>
      <c r="I368" t="s">
        <v>140</v>
      </c>
    </row>
    <row r="369" spans="1:9" x14ac:dyDescent="0.25">
      <c r="A369" t="s">
        <v>9</v>
      </c>
      <c r="B369" t="s">
        <v>10</v>
      </c>
      <c r="C369" s="1">
        <v>46171</v>
      </c>
      <c r="D369" t="s">
        <v>11</v>
      </c>
      <c r="E369" t="s">
        <v>16</v>
      </c>
      <c r="F369" t="s">
        <v>17</v>
      </c>
      <c r="G369" t="s">
        <v>603</v>
      </c>
      <c r="H369" s="8">
        <v>35517.26</v>
      </c>
      <c r="I369" t="s">
        <v>140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75C4H57ME6ME-317580659-2876</_dlc_DocId>
    <_dlc_DocIdUrl xmlns="1cdc4985-a5cd-4487-bb17-6a30c621b22b">
      <Url>https://nhspropserv.sharepoint.com/sites/FinanceAP/_layouts/15/DocIdRedir.aspx?ID=75C4H57ME6ME-317580659-2876</Url>
      <Description>75C4H57ME6ME-317580659-2876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May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2026-10-19T08:56:07Z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031063e1-cf32-4996-aedf-62a1b2516a89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